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8FB"/>
          </a:solidFill>
        </a:fill>
      </a:tcStyle>
    </a:wholeTbl>
    <a:band2H>
      <a:tcTxStyle/>
      <a:tcStyle>
        <a:tcBdr/>
        <a:fill>
          <a:solidFill>
            <a:srgbClr val="E8EDFD"/>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BDE"/>
          </a:solidFill>
        </a:fill>
      </a:tcStyle>
    </a:wholeTbl>
    <a:band2H>
      <a:tcTxStyle/>
      <a:tcStyle>
        <a:tcBdr/>
        <a:fill>
          <a:solidFill>
            <a:srgbClr val="EBEE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8FFCD"/>
          </a:solidFill>
        </a:fill>
      </a:tcStyle>
    </a:wholeTbl>
    <a:band2H>
      <a:tcTxStyle/>
      <a:tcStyle>
        <a:tcBdr/>
        <a:fill>
          <a:solidFill>
            <a:srgbClr val="FCFF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6" name="Shape 106"/>
          <p:cNvSpPr>
            <a:spLocks noGrp="1" noRot="1" noChangeAspect="1"/>
          </p:cNvSpPr>
          <p:nvPr>
            <p:ph type="sldImg"/>
          </p:nvPr>
        </p:nvSpPr>
        <p:spPr>
          <a:xfrm>
            <a:off x="1143000" y="685800"/>
            <a:ext cx="4572000" cy="3429000"/>
          </a:xfrm>
          <a:prstGeom prst="rect">
            <a:avLst/>
          </a:prstGeom>
        </p:spPr>
        <p:txBody>
          <a:bodyPr/>
          <a:lstStyle/>
          <a:p>
            <a:endParaRPr/>
          </a:p>
        </p:txBody>
      </p:sp>
      <p:sp>
        <p:nvSpPr>
          <p:cNvPr id="107" name="Shape 10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400">
        <a:latin typeface="+mj-lt"/>
        <a:ea typeface="+mj-ea"/>
        <a:cs typeface="+mj-cs"/>
        <a:sym typeface="Arial"/>
      </a:defRPr>
    </a:lvl1pPr>
    <a:lvl2pPr indent="228600" latinLnBrk="0">
      <a:defRPr sz="1400">
        <a:latin typeface="+mj-lt"/>
        <a:ea typeface="+mj-ea"/>
        <a:cs typeface="+mj-cs"/>
        <a:sym typeface="Arial"/>
      </a:defRPr>
    </a:lvl2pPr>
    <a:lvl3pPr indent="457200" latinLnBrk="0">
      <a:defRPr sz="1400">
        <a:latin typeface="+mj-lt"/>
        <a:ea typeface="+mj-ea"/>
        <a:cs typeface="+mj-cs"/>
        <a:sym typeface="Arial"/>
      </a:defRPr>
    </a:lvl3pPr>
    <a:lvl4pPr indent="685800" latinLnBrk="0">
      <a:defRPr sz="1400">
        <a:latin typeface="+mj-lt"/>
        <a:ea typeface="+mj-ea"/>
        <a:cs typeface="+mj-cs"/>
        <a:sym typeface="Arial"/>
      </a:defRPr>
    </a:lvl4pPr>
    <a:lvl5pPr indent="914400" latinLnBrk="0">
      <a:defRPr sz="1400">
        <a:latin typeface="+mj-lt"/>
        <a:ea typeface="+mj-ea"/>
        <a:cs typeface="+mj-cs"/>
        <a:sym typeface="Arial"/>
      </a:defRPr>
    </a:lvl5pPr>
    <a:lvl6pPr indent="1143000" latinLnBrk="0">
      <a:defRPr sz="1400">
        <a:latin typeface="+mj-lt"/>
        <a:ea typeface="+mj-ea"/>
        <a:cs typeface="+mj-cs"/>
        <a:sym typeface="Arial"/>
      </a:defRPr>
    </a:lvl6pPr>
    <a:lvl7pPr indent="1371600" latinLnBrk="0">
      <a:defRPr sz="1400">
        <a:latin typeface="+mj-lt"/>
        <a:ea typeface="+mj-ea"/>
        <a:cs typeface="+mj-cs"/>
        <a:sym typeface="Arial"/>
      </a:defRPr>
    </a:lvl7pPr>
    <a:lvl8pPr indent="1600200" latinLnBrk="0">
      <a:defRPr sz="1400">
        <a:latin typeface="+mj-lt"/>
        <a:ea typeface="+mj-ea"/>
        <a:cs typeface="+mj-cs"/>
        <a:sym typeface="Arial"/>
      </a:defRPr>
    </a:lvl8pPr>
    <a:lvl9pPr indent="1828800" latinLnBrk="0">
      <a:defRPr sz="1400">
        <a:latin typeface="+mj-lt"/>
        <a:ea typeface="+mj-ea"/>
        <a:cs typeface="+mj-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311708" y="744574"/>
            <a:ext cx="8520601" cy="2052601"/>
          </a:xfrm>
          <a:prstGeom prst="rect">
            <a:avLst/>
          </a:prstGeom>
        </p:spPr>
        <p:txBody>
          <a:bodyPr anchor="b"/>
          <a:lstStyle>
            <a:lvl1pPr algn="ctr">
              <a:defRPr sz="5200"/>
            </a:lvl1pPr>
          </a:lstStyle>
          <a:p>
            <a:r>
              <a:t>Title Text</a:t>
            </a:r>
          </a:p>
        </p:txBody>
      </p:sp>
      <p:sp>
        <p:nvSpPr>
          <p:cNvPr id="12" name="Body Level One…"/>
          <p:cNvSpPr txBox="1">
            <a:spLocks noGrp="1"/>
          </p:cNvSpPr>
          <p:nvPr>
            <p:ph type="body" sz="quarter" idx="1"/>
          </p:nvPr>
        </p:nvSpPr>
        <p:spPr>
          <a:xfrm>
            <a:off x="311699" y="2834125"/>
            <a:ext cx="8520602" cy="792601"/>
          </a:xfrm>
          <a:prstGeom prst="rect">
            <a:avLst/>
          </a:prstGeom>
        </p:spPr>
        <p:txBody>
          <a:bodyPr/>
          <a:lstStyle>
            <a:lvl1pPr marL="342900" indent="-228600" algn="ctr">
              <a:lnSpc>
                <a:spcPct val="100000"/>
              </a:lnSpc>
              <a:buClrTx/>
              <a:buSzTx/>
              <a:buFontTx/>
              <a:buNone/>
              <a:defRPr sz="2800"/>
            </a:lvl1pPr>
            <a:lvl2pPr marL="342900" indent="254000" algn="ctr">
              <a:lnSpc>
                <a:spcPct val="100000"/>
              </a:lnSpc>
              <a:buClrTx/>
              <a:buSzTx/>
              <a:buFontTx/>
              <a:buNone/>
              <a:defRPr sz="2800"/>
            </a:lvl2pPr>
            <a:lvl3pPr marL="342900" indent="711200" algn="ctr">
              <a:lnSpc>
                <a:spcPct val="100000"/>
              </a:lnSpc>
              <a:buClrTx/>
              <a:buSzTx/>
              <a:buFontTx/>
              <a:buNone/>
              <a:defRPr sz="2800"/>
            </a:lvl3pPr>
            <a:lvl4pPr marL="342900" indent="1168400" algn="ctr">
              <a:lnSpc>
                <a:spcPct val="100000"/>
              </a:lnSpc>
              <a:buClrTx/>
              <a:buSzTx/>
              <a:buFontTx/>
              <a:buNone/>
              <a:defRPr sz="2800"/>
            </a:lvl4pPr>
            <a:lvl5pPr marL="342900" indent="1625600" algn="ctr">
              <a:lnSpc>
                <a:spcPct val="100000"/>
              </a:lnSpc>
              <a:buClrTx/>
              <a:buSzTx/>
              <a:buFontTx/>
              <a:buNone/>
              <a:defRPr sz="28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IG_NUMBER">
    <p:spTree>
      <p:nvGrpSpPr>
        <p:cNvPr id="1" name=""/>
        <p:cNvGrpSpPr/>
        <p:nvPr/>
      </p:nvGrpSpPr>
      <p:grpSpPr>
        <a:xfrm>
          <a:off x="0" y="0"/>
          <a:ext cx="0" cy="0"/>
          <a:chOff x="0" y="0"/>
          <a:chExt cx="0" cy="0"/>
        </a:xfrm>
      </p:grpSpPr>
      <p:sp>
        <p:nvSpPr>
          <p:cNvPr id="91" name="Title Text"/>
          <p:cNvSpPr txBox="1">
            <a:spLocks noGrp="1"/>
          </p:cNvSpPr>
          <p:nvPr>
            <p:ph type="title"/>
          </p:nvPr>
        </p:nvSpPr>
        <p:spPr>
          <a:xfrm>
            <a:off x="311699" y="1106125"/>
            <a:ext cx="8520602" cy="1963500"/>
          </a:xfrm>
          <a:prstGeom prst="rect">
            <a:avLst/>
          </a:prstGeom>
        </p:spPr>
        <p:txBody>
          <a:bodyPr anchor="b"/>
          <a:lstStyle>
            <a:lvl1pPr algn="ctr">
              <a:defRPr sz="12000"/>
            </a:lvl1pPr>
          </a:lstStyle>
          <a:p>
            <a:r>
              <a:t>Title Text</a:t>
            </a:r>
          </a:p>
        </p:txBody>
      </p:sp>
      <p:sp>
        <p:nvSpPr>
          <p:cNvPr id="92" name="Body Level One…"/>
          <p:cNvSpPr txBox="1">
            <a:spLocks noGrp="1"/>
          </p:cNvSpPr>
          <p:nvPr>
            <p:ph type="body" sz="half" idx="1"/>
          </p:nvPr>
        </p:nvSpPr>
        <p:spPr>
          <a:xfrm>
            <a:off x="311699" y="3152225"/>
            <a:ext cx="8520602" cy="1300800"/>
          </a:xfrm>
          <a:prstGeom prst="rect">
            <a:avLst/>
          </a:prstGeom>
        </p:spPr>
        <p:txBody>
          <a:bodyPr/>
          <a:lstStyle>
            <a:lvl1pPr algn="ctr"/>
            <a:lvl2pPr algn="ctr"/>
            <a:lvl3pPr algn="ctr"/>
            <a:lvl4pPr algn="ctr"/>
            <a:lvl5pPr algn="ctr"/>
          </a:lstStyle>
          <a:p>
            <a:r>
              <a:t>Body Level One</a:t>
            </a:r>
          </a:p>
          <a:p>
            <a:pPr lvl="1"/>
            <a:r>
              <a:t>Body Level Two</a:t>
            </a:r>
          </a:p>
          <a:p>
            <a:pPr lvl="2"/>
            <a:r>
              <a:t>Body Level Three</a:t>
            </a:r>
          </a:p>
          <a:p>
            <a:pPr lvl="3"/>
            <a:r>
              <a:t>Body Level Four</a:t>
            </a:r>
          </a:p>
          <a:p>
            <a:pPr lvl="4"/>
            <a:r>
              <a:t>Body Level Five</a:t>
            </a:r>
          </a:p>
        </p:txBody>
      </p:sp>
      <p:sp>
        <p:nvSpPr>
          <p:cNvPr id="9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0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_HEADER">
    <p:spTree>
      <p:nvGrpSpPr>
        <p:cNvPr id="1" name=""/>
        <p:cNvGrpSpPr/>
        <p:nvPr/>
      </p:nvGrpSpPr>
      <p:grpSpPr>
        <a:xfrm>
          <a:off x="0" y="0"/>
          <a:ext cx="0" cy="0"/>
          <a:chOff x="0" y="0"/>
          <a:chExt cx="0" cy="0"/>
        </a:xfrm>
      </p:grpSpPr>
      <p:sp>
        <p:nvSpPr>
          <p:cNvPr id="20" name="Title Text"/>
          <p:cNvSpPr txBox="1">
            <a:spLocks noGrp="1"/>
          </p:cNvSpPr>
          <p:nvPr>
            <p:ph type="title"/>
          </p:nvPr>
        </p:nvSpPr>
        <p:spPr>
          <a:xfrm>
            <a:off x="311699" y="2150849"/>
            <a:ext cx="8520602" cy="841801"/>
          </a:xfrm>
          <a:prstGeom prst="rect">
            <a:avLst/>
          </a:prstGeom>
        </p:spPr>
        <p:txBody>
          <a:bodyPr anchor="ctr"/>
          <a:lstStyle>
            <a:lvl1pPr algn="ctr">
              <a:defRPr sz="3600"/>
            </a:lvl1pPr>
          </a:lstStyle>
          <a:p>
            <a:r>
              <a:t>Title Text</a:t>
            </a:r>
          </a:p>
        </p:txBody>
      </p:sp>
      <p:sp>
        <p:nvSpPr>
          <p:cNvPr id="2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_AND_BODY">
    <p:spTree>
      <p:nvGrpSpPr>
        <p:cNvPr id="1" name=""/>
        <p:cNvGrpSpPr/>
        <p:nvPr/>
      </p:nvGrpSpPr>
      <p:grpSpPr>
        <a:xfrm>
          <a:off x="0" y="0"/>
          <a:ext cx="0" cy="0"/>
          <a:chOff x="0" y="0"/>
          <a:chExt cx="0" cy="0"/>
        </a:xfrm>
      </p:grpSpPr>
      <p:sp>
        <p:nvSpPr>
          <p:cNvPr id="28" name="Title Text"/>
          <p:cNvSpPr txBox="1">
            <a:spLocks noGrp="1"/>
          </p:cNvSpPr>
          <p:nvPr>
            <p:ph type="title"/>
          </p:nvPr>
        </p:nvSpPr>
        <p:spPr>
          <a:prstGeom prst="rect">
            <a:avLst/>
          </a:prstGeom>
        </p:spPr>
        <p:txBody>
          <a:bodyPr/>
          <a:lstStyle/>
          <a:p>
            <a:r>
              <a:t>Title Text</a:t>
            </a:r>
          </a:p>
        </p:txBody>
      </p:sp>
      <p:sp>
        <p:nvSpPr>
          <p:cNvPr id="29"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_AND_TWO_COLUMNS">
    <p:spTree>
      <p:nvGrpSpPr>
        <p:cNvPr id="1" name=""/>
        <p:cNvGrpSpPr/>
        <p:nvPr/>
      </p:nvGrpSpPr>
      <p:grpSpPr>
        <a:xfrm>
          <a:off x="0" y="0"/>
          <a:ext cx="0" cy="0"/>
          <a:chOff x="0" y="0"/>
          <a:chExt cx="0" cy="0"/>
        </a:xfrm>
      </p:grpSpPr>
      <p:sp>
        <p:nvSpPr>
          <p:cNvPr id="37" name="Title Text"/>
          <p:cNvSpPr txBox="1">
            <a:spLocks noGrp="1"/>
          </p:cNvSpPr>
          <p:nvPr>
            <p:ph type="title"/>
          </p:nvPr>
        </p:nvSpPr>
        <p:spPr>
          <a:prstGeom prst="rect">
            <a:avLst/>
          </a:prstGeom>
        </p:spPr>
        <p:txBody>
          <a:bodyPr/>
          <a:lstStyle/>
          <a:p>
            <a:r>
              <a:t>Title Text</a:t>
            </a:r>
          </a:p>
        </p:txBody>
      </p:sp>
      <p:sp>
        <p:nvSpPr>
          <p:cNvPr id="38" name="Body Level One…"/>
          <p:cNvSpPr txBox="1">
            <a:spLocks noGrp="1"/>
          </p:cNvSpPr>
          <p:nvPr>
            <p:ph type="body" sz="half" idx="1"/>
          </p:nvPr>
        </p:nvSpPr>
        <p:spPr>
          <a:xfrm>
            <a:off x="311699" y="1152475"/>
            <a:ext cx="3999902" cy="3416400"/>
          </a:xfrm>
          <a:prstGeom prst="rect">
            <a:avLst/>
          </a:prstGeom>
        </p:spPr>
        <p:txBody>
          <a:bodyPr/>
          <a:lstStyle>
            <a:lvl1pPr indent="-317500">
              <a:buSzPts val="1400"/>
              <a:defRPr sz="1400"/>
            </a:lvl1pPr>
            <a:lvl2pPr marL="965200" indent="-355600">
              <a:buSzPts val="1400"/>
              <a:defRPr sz="1400"/>
            </a:lvl2pPr>
            <a:lvl3pPr marL="1422400" indent="-355600">
              <a:buSzPts val="1400"/>
              <a:defRPr sz="1400"/>
            </a:lvl3pPr>
            <a:lvl4pPr marL="1879600" indent="-355600">
              <a:buSzPts val="1400"/>
              <a:defRPr sz="1400"/>
            </a:lvl4pPr>
            <a:lvl5pPr marL="2336800" indent="-355600">
              <a:buSzPts val="1400"/>
              <a:defRPr sz="1400"/>
            </a:lvl5pPr>
          </a:lstStyle>
          <a:p>
            <a:r>
              <a:t>Body Level One</a:t>
            </a:r>
          </a:p>
          <a:p>
            <a:pPr lvl="1"/>
            <a:r>
              <a:t>Body Level Two</a:t>
            </a:r>
          </a:p>
          <a:p>
            <a:pPr lvl="2"/>
            <a:r>
              <a:t>Body Level Three</a:t>
            </a:r>
          </a:p>
          <a:p>
            <a:pPr lvl="3"/>
            <a:r>
              <a:t>Body Level Four</a:t>
            </a:r>
          </a:p>
          <a:p>
            <a:pPr lvl="4"/>
            <a:r>
              <a:t>Body Level Five</a:t>
            </a:r>
          </a:p>
        </p:txBody>
      </p:sp>
      <p:sp>
        <p:nvSpPr>
          <p:cNvPr id="39" name="Google Shape;23;p5"/>
          <p:cNvSpPr txBox="1">
            <a:spLocks noGrp="1"/>
          </p:cNvSpPr>
          <p:nvPr>
            <p:ph type="body" sz="half" idx="13"/>
          </p:nvPr>
        </p:nvSpPr>
        <p:spPr>
          <a:xfrm>
            <a:off x="4832399" y="1152475"/>
            <a:ext cx="3999902" cy="3416400"/>
          </a:xfrm>
          <a:prstGeom prst="rect">
            <a:avLst/>
          </a:prstGeom>
        </p:spPr>
        <p:txBody>
          <a:bodyPr/>
          <a:lstStyle/>
          <a:p>
            <a:pPr indent="-317500">
              <a:buSzPts val="1400"/>
              <a:defRPr sz="1400"/>
            </a:pPr>
            <a:endParaRP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_ONLY">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ONE_COLUMN_TEXT">
    <p:spTree>
      <p:nvGrpSpPr>
        <p:cNvPr id="1" name=""/>
        <p:cNvGrpSpPr/>
        <p:nvPr/>
      </p:nvGrpSpPr>
      <p:grpSpPr>
        <a:xfrm>
          <a:off x="0" y="0"/>
          <a:ext cx="0" cy="0"/>
          <a:chOff x="0" y="0"/>
          <a:chExt cx="0" cy="0"/>
        </a:xfrm>
      </p:grpSpPr>
      <p:sp>
        <p:nvSpPr>
          <p:cNvPr id="55" name="Title Text"/>
          <p:cNvSpPr txBox="1">
            <a:spLocks noGrp="1"/>
          </p:cNvSpPr>
          <p:nvPr>
            <p:ph type="title"/>
          </p:nvPr>
        </p:nvSpPr>
        <p:spPr>
          <a:xfrm>
            <a:off x="311699" y="555600"/>
            <a:ext cx="2808001" cy="755700"/>
          </a:xfrm>
          <a:prstGeom prst="rect">
            <a:avLst/>
          </a:prstGeom>
        </p:spPr>
        <p:txBody>
          <a:bodyPr anchor="b"/>
          <a:lstStyle>
            <a:lvl1pPr>
              <a:defRPr sz="2400"/>
            </a:lvl1pPr>
          </a:lstStyle>
          <a:p>
            <a:r>
              <a:t>Title Text</a:t>
            </a:r>
          </a:p>
        </p:txBody>
      </p:sp>
      <p:sp>
        <p:nvSpPr>
          <p:cNvPr id="56" name="Body Level One…"/>
          <p:cNvSpPr txBox="1">
            <a:spLocks noGrp="1"/>
          </p:cNvSpPr>
          <p:nvPr>
            <p:ph type="body" sz="quarter" idx="1"/>
          </p:nvPr>
        </p:nvSpPr>
        <p:spPr>
          <a:xfrm>
            <a:off x="311699" y="1389599"/>
            <a:ext cx="2808001" cy="3179401"/>
          </a:xfrm>
          <a:prstGeom prst="rect">
            <a:avLst/>
          </a:prstGeom>
        </p:spPr>
        <p:txBody>
          <a:bodyPr/>
          <a:lstStyle>
            <a:lvl1pPr indent="-304800">
              <a:buSzPts val="1200"/>
              <a:defRPr sz="1200"/>
            </a:lvl1pPr>
            <a:lvl2pPr marL="914400" indent="-304800">
              <a:buSzPts val="1200"/>
              <a:defRPr sz="1200"/>
            </a:lvl2pPr>
            <a:lvl3pPr marL="1371600" indent="-304800">
              <a:buSzPts val="1200"/>
              <a:defRPr sz="1200"/>
            </a:lvl3pPr>
            <a:lvl4pPr marL="1828800" indent="-304800">
              <a:buSzPts val="1200"/>
              <a:defRPr sz="1200"/>
            </a:lvl4pPr>
            <a:lvl5pPr marL="2286000" indent="-304800">
              <a:buSzPts val="1200"/>
              <a:defRPr sz="1200"/>
            </a:lvl5pPr>
          </a:lstStyle>
          <a:p>
            <a:r>
              <a:t>Body Level One</a:t>
            </a:r>
          </a:p>
          <a:p>
            <a:pPr lvl="1"/>
            <a:r>
              <a:t>Body Level Two</a:t>
            </a:r>
          </a:p>
          <a:p>
            <a:pPr lvl="2"/>
            <a:r>
              <a:t>Body Level Three</a:t>
            </a:r>
          </a:p>
          <a:p>
            <a:pPr lvl="3"/>
            <a:r>
              <a:t>Body Level Four</a:t>
            </a:r>
          </a:p>
          <a:p>
            <a:pPr lvl="4"/>
            <a:r>
              <a:t>Body Level Five</a:t>
            </a:r>
          </a:p>
        </p:txBody>
      </p:sp>
      <p:sp>
        <p:nvSpPr>
          <p:cNvPr id="5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MAIN_POINT">
    <p:spTree>
      <p:nvGrpSpPr>
        <p:cNvPr id="1" name=""/>
        <p:cNvGrpSpPr/>
        <p:nvPr/>
      </p:nvGrpSpPr>
      <p:grpSpPr>
        <a:xfrm>
          <a:off x="0" y="0"/>
          <a:ext cx="0" cy="0"/>
          <a:chOff x="0" y="0"/>
          <a:chExt cx="0" cy="0"/>
        </a:xfrm>
      </p:grpSpPr>
      <p:sp>
        <p:nvSpPr>
          <p:cNvPr id="64" name="Title Text"/>
          <p:cNvSpPr txBox="1">
            <a:spLocks noGrp="1"/>
          </p:cNvSpPr>
          <p:nvPr>
            <p:ph type="title"/>
          </p:nvPr>
        </p:nvSpPr>
        <p:spPr>
          <a:xfrm>
            <a:off x="490250" y="450149"/>
            <a:ext cx="6367801" cy="4090801"/>
          </a:xfrm>
          <a:prstGeom prst="rect">
            <a:avLst/>
          </a:prstGeom>
        </p:spPr>
        <p:txBody>
          <a:bodyPr anchor="ctr"/>
          <a:lstStyle>
            <a:lvl1pPr>
              <a:defRPr sz="4800"/>
            </a:lvl1pPr>
          </a:lstStyle>
          <a:p>
            <a:r>
              <a:t>Title Text</a:t>
            </a:r>
          </a:p>
        </p:txBody>
      </p:sp>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SECTION_TITLE_AND_DESCRIPTION">
    <p:spTree>
      <p:nvGrpSpPr>
        <p:cNvPr id="1" name=""/>
        <p:cNvGrpSpPr/>
        <p:nvPr/>
      </p:nvGrpSpPr>
      <p:grpSpPr>
        <a:xfrm>
          <a:off x="0" y="0"/>
          <a:ext cx="0" cy="0"/>
          <a:chOff x="0" y="0"/>
          <a:chExt cx="0" cy="0"/>
        </a:xfrm>
      </p:grpSpPr>
      <p:sp>
        <p:nvSpPr>
          <p:cNvPr id="72" name="Google Shape;36;p9"/>
          <p:cNvSpPr/>
          <p:nvPr/>
        </p:nvSpPr>
        <p:spPr>
          <a:xfrm>
            <a:off x="4572000" y="-125"/>
            <a:ext cx="4572000" cy="5143501"/>
          </a:xfrm>
          <a:prstGeom prst="rect">
            <a:avLst/>
          </a:prstGeom>
          <a:solidFill>
            <a:srgbClr val="EEEEEE"/>
          </a:solidFill>
          <a:ln w="12700">
            <a:miter lim="400000"/>
          </a:ln>
        </p:spPr>
        <p:txBody>
          <a:bodyPr lIns="0" tIns="0" rIns="0" bIns="0" anchor="ctr"/>
          <a:lstStyle/>
          <a:p>
            <a:endParaRPr/>
          </a:p>
        </p:txBody>
      </p:sp>
      <p:sp>
        <p:nvSpPr>
          <p:cNvPr id="73" name="Title Text"/>
          <p:cNvSpPr txBox="1">
            <a:spLocks noGrp="1"/>
          </p:cNvSpPr>
          <p:nvPr>
            <p:ph type="title"/>
          </p:nvPr>
        </p:nvSpPr>
        <p:spPr>
          <a:xfrm>
            <a:off x="265500" y="1233175"/>
            <a:ext cx="4045200" cy="1482301"/>
          </a:xfrm>
          <a:prstGeom prst="rect">
            <a:avLst/>
          </a:prstGeom>
        </p:spPr>
        <p:txBody>
          <a:bodyPr anchor="b"/>
          <a:lstStyle>
            <a:lvl1pPr algn="ctr">
              <a:defRPr sz="4200"/>
            </a:lvl1pPr>
          </a:lstStyle>
          <a:p>
            <a:r>
              <a:t>Title Text</a:t>
            </a:r>
          </a:p>
        </p:txBody>
      </p:sp>
      <p:sp>
        <p:nvSpPr>
          <p:cNvPr id="74" name="Body Level One…"/>
          <p:cNvSpPr txBox="1">
            <a:spLocks noGrp="1"/>
          </p:cNvSpPr>
          <p:nvPr>
            <p:ph type="body" sz="quarter" idx="1"/>
          </p:nvPr>
        </p:nvSpPr>
        <p:spPr>
          <a:xfrm>
            <a:off x="265500" y="2803075"/>
            <a:ext cx="4045200" cy="1235101"/>
          </a:xfrm>
          <a:prstGeom prst="rect">
            <a:avLst/>
          </a:prstGeom>
        </p:spPr>
        <p:txBody>
          <a:bodyPr/>
          <a:lstStyle>
            <a:lvl1pPr marL="342900" indent="-228600" algn="ctr">
              <a:lnSpc>
                <a:spcPct val="100000"/>
              </a:lnSpc>
              <a:buClrTx/>
              <a:buSzTx/>
              <a:buFontTx/>
              <a:buNone/>
              <a:defRPr sz="2100"/>
            </a:lvl1pPr>
            <a:lvl2pPr marL="342900" indent="254000" algn="ctr">
              <a:lnSpc>
                <a:spcPct val="100000"/>
              </a:lnSpc>
              <a:buClrTx/>
              <a:buSzTx/>
              <a:buFontTx/>
              <a:buNone/>
              <a:defRPr sz="2100"/>
            </a:lvl2pPr>
            <a:lvl3pPr marL="342900" indent="711200" algn="ctr">
              <a:lnSpc>
                <a:spcPct val="100000"/>
              </a:lnSpc>
              <a:buClrTx/>
              <a:buSzTx/>
              <a:buFontTx/>
              <a:buNone/>
              <a:defRPr sz="2100"/>
            </a:lvl3pPr>
            <a:lvl4pPr marL="342900" indent="1168400" algn="ctr">
              <a:lnSpc>
                <a:spcPct val="100000"/>
              </a:lnSpc>
              <a:buClrTx/>
              <a:buSzTx/>
              <a:buFontTx/>
              <a:buNone/>
              <a:defRPr sz="2100"/>
            </a:lvl4pPr>
            <a:lvl5pPr marL="342900" indent="1625600" algn="ctr">
              <a:lnSpc>
                <a:spcPct val="100000"/>
              </a:lnSpc>
              <a:buClrTx/>
              <a:buSzTx/>
              <a:buFontTx/>
              <a:buNone/>
              <a:defRPr sz="2100"/>
            </a:lvl5pPr>
          </a:lstStyle>
          <a:p>
            <a:r>
              <a:t>Body Level One</a:t>
            </a:r>
          </a:p>
          <a:p>
            <a:pPr lvl="1"/>
            <a:r>
              <a:t>Body Level Two</a:t>
            </a:r>
          </a:p>
          <a:p>
            <a:pPr lvl="2"/>
            <a:r>
              <a:t>Body Level Three</a:t>
            </a:r>
          </a:p>
          <a:p>
            <a:pPr lvl="3"/>
            <a:r>
              <a:t>Body Level Four</a:t>
            </a:r>
          </a:p>
          <a:p>
            <a:pPr lvl="4"/>
            <a:r>
              <a:t>Body Level Five</a:t>
            </a:r>
          </a:p>
        </p:txBody>
      </p:sp>
      <p:sp>
        <p:nvSpPr>
          <p:cNvPr id="75" name="Google Shape;39;p9"/>
          <p:cNvSpPr txBox="1">
            <a:spLocks noGrp="1"/>
          </p:cNvSpPr>
          <p:nvPr>
            <p:ph type="body" sz="half" idx="13"/>
          </p:nvPr>
        </p:nvSpPr>
        <p:spPr>
          <a:xfrm>
            <a:off x="4939500" y="724074"/>
            <a:ext cx="3837000" cy="3695102"/>
          </a:xfrm>
          <a:prstGeom prst="rect">
            <a:avLst/>
          </a:prstGeom>
        </p:spPr>
        <p:txBody>
          <a:bodyPr anchor="ctr"/>
          <a:lstStyle/>
          <a:p>
            <a:endParaRP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APTION_ONLY">
    <p:spTree>
      <p:nvGrpSpPr>
        <p:cNvPr id="1" name=""/>
        <p:cNvGrpSpPr/>
        <p:nvPr/>
      </p:nvGrpSpPr>
      <p:grpSpPr>
        <a:xfrm>
          <a:off x="0" y="0"/>
          <a:ext cx="0" cy="0"/>
          <a:chOff x="0" y="0"/>
          <a:chExt cx="0" cy="0"/>
        </a:xfrm>
      </p:grpSpPr>
      <p:sp>
        <p:nvSpPr>
          <p:cNvPr id="83" name="Body Level One…"/>
          <p:cNvSpPr txBox="1">
            <a:spLocks noGrp="1"/>
          </p:cNvSpPr>
          <p:nvPr>
            <p:ph type="body" sz="quarter" idx="1"/>
          </p:nvPr>
        </p:nvSpPr>
        <p:spPr>
          <a:xfrm>
            <a:off x="311699" y="4230575"/>
            <a:ext cx="5998802" cy="605101"/>
          </a:xfrm>
          <a:prstGeom prst="rect">
            <a:avLst/>
          </a:prstGeom>
        </p:spPr>
        <p:txBody>
          <a:bodyPr anchor="ctr"/>
          <a:lstStyle>
            <a:lvl1pPr marL="228600" indent="0">
              <a:lnSpc>
                <a:spcPct val="100000"/>
              </a:lnSpc>
              <a:buClrTx/>
              <a:buSzTx/>
              <a:buFontTx/>
              <a:buNone/>
            </a:lvl1pPr>
            <a:lvl2pPr>
              <a:lnSpc>
                <a:spcPct val="100000"/>
              </a:lnSpc>
              <a:buClrTx/>
              <a:buFontTx/>
            </a:lvl2pPr>
            <a:lvl3pPr>
              <a:lnSpc>
                <a:spcPct val="100000"/>
              </a:lnSpc>
              <a:buClrTx/>
              <a:buFontTx/>
            </a:lvl3pPr>
            <a:lvl4pPr>
              <a:lnSpc>
                <a:spcPct val="100000"/>
              </a:lnSpc>
              <a:buClrTx/>
              <a:buFontTx/>
            </a:lvl4pPr>
            <a:lvl5pPr>
              <a:lnSpc>
                <a:spcPct val="100000"/>
              </a:lnSpc>
              <a:buClrTx/>
              <a:buFontTx/>
            </a:lvl5pPr>
          </a:lstStyle>
          <a:p>
            <a:r>
              <a:t>Body Level One</a:t>
            </a:r>
          </a:p>
          <a:p>
            <a:pPr lvl="1"/>
            <a:r>
              <a:t>Body Level Two</a:t>
            </a:r>
          </a:p>
          <a:p>
            <a:pPr lvl="2"/>
            <a:r>
              <a:t>Body Level Three</a:t>
            </a:r>
          </a:p>
          <a:p>
            <a:pPr lvl="3"/>
            <a:r>
              <a:t>Body Level Four</a:t>
            </a:r>
          </a:p>
          <a:p>
            <a:pPr lvl="4"/>
            <a:r>
              <a:t>Body Level Five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311699" y="445025"/>
            <a:ext cx="8520602" cy="572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normAutofit/>
          </a:bodyPr>
          <a:lstStyle/>
          <a:p>
            <a:r>
              <a:t>Title Text</a:t>
            </a:r>
          </a:p>
        </p:txBody>
      </p:sp>
      <p:sp>
        <p:nvSpPr>
          <p:cNvPr id="3" name="Body Level One…"/>
          <p:cNvSpPr txBox="1">
            <a:spLocks noGrp="1"/>
          </p:cNvSpPr>
          <p:nvPr>
            <p:ph type="body" idx="1"/>
          </p:nvPr>
        </p:nvSpPr>
        <p:spPr>
          <a:xfrm>
            <a:off x="311699" y="1152475"/>
            <a:ext cx="8520602" cy="341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684345" y="4700819"/>
            <a:ext cx="336814" cy="318396"/>
          </a:xfrm>
          <a:prstGeom prst="rect">
            <a:avLst/>
          </a:prstGeom>
          <a:ln w="12700">
            <a:miter lim="400000"/>
          </a:ln>
        </p:spPr>
        <p:txBody>
          <a:bodyPr wrap="none" lIns="91424" tIns="91424" rIns="91424" bIns="91424" anchor="ctr">
            <a:normAutofit/>
          </a:bodyPr>
          <a:lstStyle>
            <a:lvl1pPr algn="r">
              <a:defRPr sz="1000">
                <a:solidFill>
                  <a:schemeClr val="accent2">
                    <a:lumOff val="21764"/>
                  </a:schemeClr>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j-lt"/>
          <a:ea typeface="+mj-ea"/>
          <a:cs typeface="+mj-cs"/>
          <a:sym typeface="Arial"/>
        </a:defRPr>
      </a:lvl1pPr>
      <a:lvl2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j-lt"/>
          <a:ea typeface="+mj-ea"/>
          <a:cs typeface="+mj-cs"/>
          <a:sym typeface="Arial"/>
        </a:defRPr>
      </a:lvl2pPr>
      <a:lvl3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j-lt"/>
          <a:ea typeface="+mj-ea"/>
          <a:cs typeface="+mj-cs"/>
          <a:sym typeface="Arial"/>
        </a:defRPr>
      </a:lvl3pPr>
      <a:lvl4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j-lt"/>
          <a:ea typeface="+mj-ea"/>
          <a:cs typeface="+mj-cs"/>
          <a:sym typeface="Arial"/>
        </a:defRPr>
      </a:lvl4pPr>
      <a:lvl5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j-lt"/>
          <a:ea typeface="+mj-ea"/>
          <a:cs typeface="+mj-cs"/>
          <a:sym typeface="Arial"/>
        </a:defRPr>
      </a:lvl5pPr>
      <a:lvl6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j-lt"/>
          <a:ea typeface="+mj-ea"/>
          <a:cs typeface="+mj-cs"/>
          <a:sym typeface="Arial"/>
        </a:defRPr>
      </a:lvl6pPr>
      <a:lvl7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j-lt"/>
          <a:ea typeface="+mj-ea"/>
          <a:cs typeface="+mj-cs"/>
          <a:sym typeface="Arial"/>
        </a:defRPr>
      </a:lvl7pPr>
      <a:lvl8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j-lt"/>
          <a:ea typeface="+mj-ea"/>
          <a:cs typeface="+mj-cs"/>
          <a:sym typeface="Arial"/>
        </a:defRPr>
      </a:lvl8pPr>
      <a:lvl9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j-lt"/>
          <a:ea typeface="+mj-ea"/>
          <a:cs typeface="+mj-cs"/>
          <a:sym typeface="Arial"/>
        </a:defRPr>
      </a:lvl9pPr>
    </p:titleStyle>
    <p:bodyStyle>
      <a:lvl1pPr marL="457200" marR="0" indent="-342900"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ln>
            <a:noFill/>
          </a:ln>
          <a:solidFill>
            <a:schemeClr val="accent2">
              <a:lumOff val="21764"/>
            </a:schemeClr>
          </a:solidFill>
          <a:uFillTx/>
          <a:latin typeface="+mj-lt"/>
          <a:ea typeface="+mj-ea"/>
          <a:cs typeface="+mj-cs"/>
          <a:sym typeface="Arial"/>
        </a:defRPr>
      </a:lvl1pPr>
      <a:lvl2pPr marL="10051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ln>
            <a:noFill/>
          </a:ln>
          <a:solidFill>
            <a:schemeClr val="accent2">
              <a:lumOff val="21764"/>
            </a:schemeClr>
          </a:solidFill>
          <a:uFillTx/>
          <a:latin typeface="+mj-lt"/>
          <a:ea typeface="+mj-ea"/>
          <a:cs typeface="+mj-cs"/>
          <a:sym typeface="Arial"/>
        </a:defRPr>
      </a:lvl2pPr>
      <a:lvl3pPr marL="14623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ln>
            <a:noFill/>
          </a:ln>
          <a:solidFill>
            <a:schemeClr val="accent2">
              <a:lumOff val="21764"/>
            </a:schemeClr>
          </a:solidFill>
          <a:uFillTx/>
          <a:latin typeface="+mj-lt"/>
          <a:ea typeface="+mj-ea"/>
          <a:cs typeface="+mj-cs"/>
          <a:sym typeface="Arial"/>
        </a:defRPr>
      </a:lvl3pPr>
      <a:lvl4pPr marL="19195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ln>
            <a:noFill/>
          </a:ln>
          <a:solidFill>
            <a:schemeClr val="accent2">
              <a:lumOff val="21764"/>
            </a:schemeClr>
          </a:solidFill>
          <a:uFillTx/>
          <a:latin typeface="+mj-lt"/>
          <a:ea typeface="+mj-ea"/>
          <a:cs typeface="+mj-cs"/>
          <a:sym typeface="Arial"/>
        </a:defRPr>
      </a:lvl4pPr>
      <a:lvl5pPr marL="23767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ln>
            <a:noFill/>
          </a:ln>
          <a:solidFill>
            <a:schemeClr val="accent2">
              <a:lumOff val="21764"/>
            </a:schemeClr>
          </a:solidFill>
          <a:uFillTx/>
          <a:latin typeface="+mj-lt"/>
          <a:ea typeface="+mj-ea"/>
          <a:cs typeface="+mj-cs"/>
          <a:sym typeface="Arial"/>
        </a:defRPr>
      </a:lvl5pPr>
      <a:lvl6pPr marL="28339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ln>
            <a:noFill/>
          </a:ln>
          <a:solidFill>
            <a:schemeClr val="accent2">
              <a:lumOff val="21764"/>
            </a:schemeClr>
          </a:solidFill>
          <a:uFillTx/>
          <a:latin typeface="+mj-lt"/>
          <a:ea typeface="+mj-ea"/>
          <a:cs typeface="+mj-cs"/>
          <a:sym typeface="Arial"/>
        </a:defRPr>
      </a:lvl6pPr>
      <a:lvl7pPr marL="32911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ln>
            <a:noFill/>
          </a:ln>
          <a:solidFill>
            <a:schemeClr val="accent2">
              <a:lumOff val="21764"/>
            </a:schemeClr>
          </a:solidFill>
          <a:uFillTx/>
          <a:latin typeface="+mj-lt"/>
          <a:ea typeface="+mj-ea"/>
          <a:cs typeface="+mj-cs"/>
          <a:sym typeface="Arial"/>
        </a:defRPr>
      </a:lvl7pPr>
      <a:lvl8pPr marL="37483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ln>
            <a:noFill/>
          </a:ln>
          <a:solidFill>
            <a:schemeClr val="accent2">
              <a:lumOff val="21764"/>
            </a:schemeClr>
          </a:solidFill>
          <a:uFillTx/>
          <a:latin typeface="+mj-lt"/>
          <a:ea typeface="+mj-ea"/>
          <a:cs typeface="+mj-cs"/>
          <a:sym typeface="Arial"/>
        </a:defRPr>
      </a:lvl8pPr>
      <a:lvl9pPr marL="42055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ln>
            <a:noFill/>
          </a:ln>
          <a:solidFill>
            <a:schemeClr val="accent2">
              <a:lumOff val="21764"/>
            </a:schemeClr>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109" name="Google Shape;54;p13"/>
          <p:cNvSpPr/>
          <p:nvPr/>
        </p:nvSpPr>
        <p:spPr>
          <a:xfrm>
            <a:off x="0" y="-1"/>
            <a:ext cx="9144000" cy="4417202"/>
          </a:xfrm>
          <a:prstGeom prst="rect">
            <a:avLst/>
          </a:prstGeom>
          <a:solidFill>
            <a:srgbClr val="FFFFFF"/>
          </a:solidFill>
          <a:ln w="12700">
            <a:miter lim="400000"/>
          </a:ln>
        </p:spPr>
        <p:txBody>
          <a:bodyPr lIns="0" tIns="0" rIns="0" bIns="0" anchor="ctr"/>
          <a:lstStyle/>
          <a:p>
            <a:endParaRPr/>
          </a:p>
        </p:txBody>
      </p:sp>
      <p:sp>
        <p:nvSpPr>
          <p:cNvPr id="110" name="Google Shape;55;p13"/>
          <p:cNvSpPr txBox="1"/>
          <p:nvPr/>
        </p:nvSpPr>
        <p:spPr>
          <a:xfrm>
            <a:off x="5908499" y="4569250"/>
            <a:ext cx="3235501" cy="5003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defRPr sz="1800">
                <a:latin typeface="Avenir Roman"/>
                <a:ea typeface="Avenir Roman"/>
                <a:cs typeface="Avenir Roman"/>
                <a:sym typeface="Avenir Roman"/>
              </a:defRPr>
            </a:lvl1pPr>
          </a:lstStyle>
          <a:p>
            <a:r>
              <a:t>Public Law Working Group</a:t>
            </a:r>
          </a:p>
        </p:txBody>
      </p:sp>
      <p:sp>
        <p:nvSpPr>
          <p:cNvPr id="111" name="Google Shape;56;p13"/>
          <p:cNvSpPr txBox="1"/>
          <p:nvPr/>
        </p:nvSpPr>
        <p:spPr>
          <a:xfrm>
            <a:off x="4041699" y="1100624"/>
            <a:ext cx="4702201" cy="32251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lgn="ctr">
              <a:lnSpc>
                <a:spcPct val="106999"/>
              </a:lnSpc>
              <a:defRPr sz="4000">
                <a:latin typeface="Avenir Roman"/>
                <a:ea typeface="Avenir Roman"/>
                <a:cs typeface="Avenir Roman"/>
                <a:sym typeface="Avenir Roman"/>
              </a:defRPr>
            </a:lvl1pPr>
          </a:lstStyle>
          <a:p>
            <a:r>
              <a:t>Case Management Best Practice Guidance</a:t>
            </a:r>
          </a:p>
        </p:txBody>
      </p:sp>
      <p:pic>
        <p:nvPicPr>
          <p:cNvPr id="112" name="Google Shape;57;p13" descr="Google Shape;57;p13"/>
          <p:cNvPicPr>
            <a:picLocks noChangeAspect="1"/>
          </p:cNvPicPr>
          <p:nvPr/>
        </p:nvPicPr>
        <p:blipFill>
          <a:blip r:embed="rId2"/>
          <a:stretch>
            <a:fillRect/>
          </a:stretch>
        </p:blipFill>
        <p:spPr>
          <a:xfrm>
            <a:off x="441474" y="1014400"/>
            <a:ext cx="3453252" cy="2388400"/>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167" name="Google Shape;139;p22"/>
          <p:cNvSpPr/>
          <p:nvPr/>
        </p:nvSpPr>
        <p:spPr>
          <a:xfrm>
            <a:off x="0" y="-1"/>
            <a:ext cx="9144000" cy="4417202"/>
          </a:xfrm>
          <a:prstGeom prst="rect">
            <a:avLst/>
          </a:prstGeom>
          <a:solidFill>
            <a:srgbClr val="FFFFFF"/>
          </a:solidFill>
          <a:ln w="12700">
            <a:miter lim="400000"/>
          </a:ln>
        </p:spPr>
        <p:txBody>
          <a:bodyPr lIns="0" tIns="0" rIns="0" bIns="0" anchor="ctr"/>
          <a:lstStyle/>
          <a:p>
            <a:pPr>
              <a:defRPr>
                <a:latin typeface="Avenir Roman"/>
                <a:ea typeface="Avenir Roman"/>
                <a:cs typeface="Avenir Roman"/>
                <a:sym typeface="Avenir Roman"/>
              </a:defRPr>
            </a:pPr>
            <a:endParaRPr/>
          </a:p>
        </p:txBody>
      </p:sp>
      <p:sp>
        <p:nvSpPr>
          <p:cNvPr id="168" name="Google Shape;140;p22"/>
          <p:cNvSpPr txBox="1"/>
          <p:nvPr/>
        </p:nvSpPr>
        <p:spPr>
          <a:xfrm>
            <a:off x="5908499" y="4569250"/>
            <a:ext cx="3235501" cy="5003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defRPr sz="1800">
                <a:latin typeface="Avenir Roman"/>
                <a:ea typeface="Avenir Roman"/>
                <a:cs typeface="Avenir Roman"/>
                <a:sym typeface="Avenir Roman"/>
              </a:defRPr>
            </a:lvl1pPr>
          </a:lstStyle>
          <a:p>
            <a:r>
              <a:t>Public Law Working Group</a:t>
            </a:r>
          </a:p>
        </p:txBody>
      </p:sp>
      <p:sp>
        <p:nvSpPr>
          <p:cNvPr id="169" name="Google Shape;141;p22"/>
          <p:cNvSpPr txBox="1"/>
          <p:nvPr/>
        </p:nvSpPr>
        <p:spPr>
          <a:xfrm>
            <a:off x="1680100" y="269649"/>
            <a:ext cx="6962700" cy="40859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marL="228600">
              <a:lnSpc>
                <a:spcPct val="106999"/>
              </a:lnSpc>
              <a:defRPr sz="4000">
                <a:latin typeface="Avenir Roman"/>
                <a:ea typeface="Avenir Roman"/>
                <a:cs typeface="Avenir Roman"/>
                <a:sym typeface="Avenir Roman"/>
              </a:defRPr>
            </a:pPr>
            <a:r>
              <a:t>Hearings &amp; FFHs (25-29)</a:t>
            </a:r>
          </a:p>
          <a:p>
            <a:pPr indent="228600" algn="just">
              <a:lnSpc>
                <a:spcPct val="106999"/>
              </a:lnSpc>
              <a:spcBef>
                <a:spcPts val="800"/>
              </a:spcBef>
            </a:pPr>
            <a:endParaRPr sz="3000">
              <a:latin typeface="Avenir Roman"/>
              <a:ea typeface="Avenir Roman"/>
              <a:cs typeface="Avenir Roman"/>
              <a:sym typeface="Avenir Roman"/>
            </a:endParaRPr>
          </a:p>
          <a:p>
            <a:pPr indent="228600" algn="just">
              <a:lnSpc>
                <a:spcPct val="106999"/>
              </a:lnSpc>
              <a:spcBef>
                <a:spcPts val="800"/>
              </a:spcBef>
            </a:pPr>
            <a:endParaRPr sz="3000">
              <a:latin typeface="Avenir Roman"/>
              <a:ea typeface="Avenir Roman"/>
              <a:cs typeface="Avenir Roman"/>
              <a:sym typeface="Avenir Roman"/>
            </a:endParaRPr>
          </a:p>
          <a:p>
            <a:pPr marL="228600" algn="just">
              <a:lnSpc>
                <a:spcPct val="106999"/>
              </a:lnSpc>
              <a:spcBef>
                <a:spcPts val="800"/>
              </a:spcBef>
            </a:pPr>
            <a:endParaRPr sz="3000">
              <a:latin typeface="Avenir Roman"/>
              <a:ea typeface="Avenir Roman"/>
              <a:cs typeface="Avenir Roman"/>
              <a:sym typeface="Avenir Roman"/>
            </a:endParaRPr>
          </a:p>
          <a:p>
            <a:pPr marL="228600" algn="just">
              <a:lnSpc>
                <a:spcPct val="106999"/>
              </a:lnSpc>
            </a:pPr>
            <a:endParaRPr sz="3000">
              <a:latin typeface="Avenir Roman"/>
              <a:ea typeface="Avenir Roman"/>
              <a:cs typeface="Avenir Roman"/>
              <a:sym typeface="Avenir Roman"/>
            </a:endParaRPr>
          </a:p>
        </p:txBody>
      </p:sp>
      <p:sp>
        <p:nvSpPr>
          <p:cNvPr id="170" name="Google Shape;142;p22"/>
          <p:cNvSpPr txBox="1"/>
          <p:nvPr/>
        </p:nvSpPr>
        <p:spPr>
          <a:xfrm>
            <a:off x="497799" y="0"/>
            <a:ext cx="1182302" cy="12242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defRPr sz="6000">
                <a:latin typeface="Avenir Roman"/>
                <a:ea typeface="Avenir Roman"/>
                <a:cs typeface="Avenir Roman"/>
                <a:sym typeface="Avenir Roman"/>
              </a:defRPr>
            </a:lvl1pPr>
          </a:lstStyle>
          <a:p>
            <a:r>
              <a:t>6.</a:t>
            </a:r>
          </a:p>
        </p:txBody>
      </p:sp>
      <p:sp>
        <p:nvSpPr>
          <p:cNvPr id="171" name="Google Shape;143;p22"/>
          <p:cNvSpPr txBox="1"/>
          <p:nvPr/>
        </p:nvSpPr>
        <p:spPr>
          <a:xfrm>
            <a:off x="284699" y="1108199"/>
            <a:ext cx="8859302" cy="50285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marL="457200" indent="-342900">
              <a:buClr>
                <a:srgbClr val="000000"/>
              </a:buClr>
              <a:buSzPts val="1800"/>
              <a:buFont typeface="Avenir Roman"/>
              <a:buChar char="●"/>
              <a:defRPr sz="1800">
                <a:latin typeface="Avenir Roman"/>
                <a:ea typeface="Avenir Roman"/>
                <a:cs typeface="Avenir Roman"/>
                <a:sym typeface="Avenir Roman"/>
              </a:defRPr>
            </a:pPr>
            <a:r>
              <a:t>Is a further hearing in the case really NECESSARY?</a:t>
            </a:r>
          </a:p>
          <a:p>
            <a:pPr marL="457200" indent="-342900">
              <a:spcBef>
                <a:spcPts val="1000"/>
              </a:spcBef>
              <a:buClr>
                <a:srgbClr val="000000"/>
              </a:buClr>
              <a:buSzPts val="1800"/>
              <a:buFont typeface="Avenir Roman"/>
              <a:buChar char="●"/>
              <a:defRPr sz="1800">
                <a:latin typeface="Avenir Roman"/>
                <a:ea typeface="Avenir Roman"/>
                <a:cs typeface="Avenir Roman"/>
                <a:sym typeface="Avenir Roman"/>
              </a:defRPr>
            </a:pPr>
            <a:r>
              <a:t>If so, why and for what purpose?</a:t>
            </a:r>
          </a:p>
          <a:p>
            <a:pPr marL="457200" indent="-342900">
              <a:spcBef>
                <a:spcPts val="1000"/>
              </a:spcBef>
              <a:buClr>
                <a:srgbClr val="000000"/>
              </a:buClr>
              <a:buSzPts val="1800"/>
              <a:buFont typeface="Avenir Roman"/>
              <a:buChar char="●"/>
              <a:defRPr sz="1800">
                <a:latin typeface="Avenir Roman"/>
                <a:ea typeface="Avenir Roman"/>
                <a:cs typeface="Avenir Roman"/>
                <a:sym typeface="Avenir Roman"/>
              </a:defRPr>
            </a:pPr>
            <a:r>
              <a:t>For purposes of stand CMHs or FCMHs, position statement from CG will suffice rather than detailed case analysis</a:t>
            </a:r>
          </a:p>
          <a:p>
            <a:pPr marL="457200" indent="-342900">
              <a:spcBef>
                <a:spcPts val="1000"/>
              </a:spcBef>
              <a:buClr>
                <a:srgbClr val="000000"/>
              </a:buClr>
              <a:buSzPts val="1800"/>
              <a:buFont typeface="Avenir Roman"/>
              <a:buChar char="●"/>
              <a:defRPr sz="1800">
                <a:latin typeface="Avenir Roman"/>
                <a:ea typeface="Avenir Roman"/>
                <a:cs typeface="Avenir Roman"/>
                <a:sym typeface="Avenir Roman"/>
              </a:defRPr>
            </a:pPr>
            <a:r>
              <a:t>Limit the issues to be determined at FFH – no more than 6</a:t>
            </a:r>
          </a:p>
          <a:p>
            <a:pPr marL="457200" indent="-342900">
              <a:spcBef>
                <a:spcPts val="1000"/>
              </a:spcBef>
              <a:buClr>
                <a:srgbClr val="000000"/>
              </a:buClr>
              <a:buSzPts val="1800"/>
              <a:buFont typeface="Avenir Roman"/>
              <a:buChar char="●"/>
              <a:defRPr sz="1800">
                <a:latin typeface="Avenir Roman"/>
                <a:ea typeface="Avenir Roman"/>
                <a:cs typeface="Avenir Roman"/>
                <a:sym typeface="Avenir Roman"/>
              </a:defRPr>
            </a:pPr>
            <a:r>
              <a:t>Focus on identifying the father, DNA testing (if necessary), DBS checks, disclosure of documents to those subject of viability assessments &amp; early identification of realistic kinship carers</a:t>
            </a:r>
          </a:p>
          <a:p>
            <a:pPr marL="457200" indent="-342900">
              <a:spcBef>
                <a:spcPts val="1000"/>
              </a:spcBef>
              <a:buClr>
                <a:srgbClr val="000000"/>
              </a:buClr>
              <a:buSzPts val="1800"/>
              <a:buFont typeface="Avenir Roman"/>
              <a:buChar char="●"/>
              <a:defRPr sz="1800">
                <a:latin typeface="Avenir Roman"/>
                <a:ea typeface="Avenir Roman"/>
                <a:cs typeface="Avenir Roman"/>
                <a:sym typeface="Avenir Roman"/>
              </a:defRPr>
            </a:pPr>
            <a:r>
              <a:t>Importance of judicial continuity</a:t>
            </a:r>
          </a:p>
          <a:p>
            <a:pPr algn="just">
              <a:lnSpc>
                <a:spcPct val="106999"/>
              </a:lnSpc>
              <a:spcBef>
                <a:spcPts val="1000"/>
              </a:spcBef>
            </a:pPr>
            <a:endParaRPr sz="2800">
              <a:latin typeface="Avenir Roman"/>
              <a:ea typeface="Avenir Roman"/>
              <a:cs typeface="Avenir Roman"/>
              <a:sym typeface="Avenir Roman"/>
            </a:endParaRPr>
          </a:p>
          <a:p>
            <a:pPr algn="just">
              <a:lnSpc>
                <a:spcPct val="106999"/>
              </a:lnSpc>
            </a:pPr>
            <a:endParaRPr sz="2000">
              <a:latin typeface="Avenir Roman"/>
              <a:ea typeface="Avenir Roman"/>
              <a:cs typeface="Avenir Roman"/>
              <a:sym typeface="Avenir Roman"/>
            </a:endParaRPr>
          </a:p>
        </p:txBody>
      </p:sp>
      <p:sp>
        <p:nvSpPr>
          <p:cNvPr id="172" name="Google Shape;144;p22"/>
          <p:cNvSpPr/>
          <p:nvPr/>
        </p:nvSpPr>
        <p:spPr>
          <a:xfrm>
            <a:off x="497799" y="967800"/>
            <a:ext cx="1182302" cy="140401"/>
          </a:xfrm>
          <a:prstGeom prst="rect">
            <a:avLst/>
          </a:prstGeom>
          <a:solidFill>
            <a:srgbClr val="D9EAD3"/>
          </a:solidFill>
          <a:ln w="12700">
            <a:miter lim="400000"/>
          </a:ln>
        </p:spPr>
        <p:txBody>
          <a:bodyPr lIns="0" tIns="0" rIns="0" bIns="0" anchor="ctr"/>
          <a:lstStyle/>
          <a:p>
            <a:pPr>
              <a:defRPr>
                <a:latin typeface="Avenir Roman"/>
                <a:ea typeface="Avenir Roman"/>
                <a:cs typeface="Avenir Roman"/>
                <a:sym typeface="Avenir Roman"/>
              </a:defRPr>
            </a:pPr>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174" name="Google Shape;149;p23"/>
          <p:cNvSpPr/>
          <p:nvPr/>
        </p:nvSpPr>
        <p:spPr>
          <a:xfrm>
            <a:off x="0" y="-1"/>
            <a:ext cx="9144000" cy="4417202"/>
          </a:xfrm>
          <a:prstGeom prst="rect">
            <a:avLst/>
          </a:prstGeom>
          <a:solidFill>
            <a:srgbClr val="FFFFFF"/>
          </a:solidFill>
          <a:ln w="12700">
            <a:miter lim="400000"/>
          </a:ln>
        </p:spPr>
        <p:txBody>
          <a:bodyPr lIns="0" tIns="0" rIns="0" bIns="0" anchor="ctr"/>
          <a:lstStyle/>
          <a:p>
            <a:pPr>
              <a:defRPr>
                <a:latin typeface="Avenir Roman"/>
                <a:ea typeface="Avenir Roman"/>
                <a:cs typeface="Avenir Roman"/>
                <a:sym typeface="Avenir Roman"/>
              </a:defRPr>
            </a:pPr>
            <a:endParaRPr/>
          </a:p>
        </p:txBody>
      </p:sp>
      <p:sp>
        <p:nvSpPr>
          <p:cNvPr id="175" name="Google Shape;150;p23"/>
          <p:cNvSpPr txBox="1"/>
          <p:nvPr/>
        </p:nvSpPr>
        <p:spPr>
          <a:xfrm>
            <a:off x="5908499" y="4569250"/>
            <a:ext cx="3235501" cy="5003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defRPr sz="1800">
                <a:latin typeface="Avenir Roman"/>
                <a:ea typeface="Avenir Roman"/>
                <a:cs typeface="Avenir Roman"/>
                <a:sym typeface="Avenir Roman"/>
              </a:defRPr>
            </a:lvl1pPr>
          </a:lstStyle>
          <a:p>
            <a:r>
              <a:t>Public Law Working Group</a:t>
            </a:r>
          </a:p>
        </p:txBody>
      </p:sp>
      <p:sp>
        <p:nvSpPr>
          <p:cNvPr id="176" name="Google Shape;151;p23"/>
          <p:cNvSpPr txBox="1"/>
          <p:nvPr/>
        </p:nvSpPr>
        <p:spPr>
          <a:xfrm>
            <a:off x="1742300" y="727674"/>
            <a:ext cx="6962700" cy="52202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marL="228600">
              <a:lnSpc>
                <a:spcPct val="106999"/>
              </a:lnSpc>
              <a:defRPr sz="3000">
                <a:latin typeface="Avenir Roman"/>
                <a:ea typeface="Avenir Roman"/>
                <a:cs typeface="Avenir Roman"/>
                <a:sym typeface="Avenir Roman"/>
              </a:defRPr>
            </a:pPr>
            <a:r>
              <a:t>Do NOT list FH before effective IRH (paras 30-33)</a:t>
            </a:r>
          </a:p>
          <a:p>
            <a:pPr marL="228600" algn="just">
              <a:lnSpc>
                <a:spcPct val="106999"/>
              </a:lnSpc>
              <a:spcBef>
                <a:spcPts val="800"/>
              </a:spcBef>
            </a:pPr>
            <a:endParaRPr sz="3600">
              <a:latin typeface="Avenir Roman"/>
              <a:ea typeface="Avenir Roman"/>
              <a:cs typeface="Avenir Roman"/>
              <a:sym typeface="Avenir Roman"/>
            </a:endParaRPr>
          </a:p>
          <a:p>
            <a:pPr indent="228600" algn="just">
              <a:lnSpc>
                <a:spcPct val="106999"/>
              </a:lnSpc>
              <a:spcBef>
                <a:spcPts val="800"/>
              </a:spcBef>
            </a:pPr>
            <a:endParaRPr sz="3000">
              <a:latin typeface="Avenir Roman"/>
              <a:ea typeface="Avenir Roman"/>
              <a:cs typeface="Avenir Roman"/>
              <a:sym typeface="Avenir Roman"/>
            </a:endParaRPr>
          </a:p>
          <a:p>
            <a:pPr indent="228600" algn="just">
              <a:lnSpc>
                <a:spcPct val="106999"/>
              </a:lnSpc>
              <a:spcBef>
                <a:spcPts val="800"/>
              </a:spcBef>
            </a:pPr>
            <a:endParaRPr sz="3000">
              <a:latin typeface="Avenir Roman"/>
              <a:ea typeface="Avenir Roman"/>
              <a:cs typeface="Avenir Roman"/>
              <a:sym typeface="Avenir Roman"/>
            </a:endParaRPr>
          </a:p>
          <a:p>
            <a:pPr marL="228600" algn="just">
              <a:lnSpc>
                <a:spcPct val="106999"/>
              </a:lnSpc>
              <a:spcBef>
                <a:spcPts val="800"/>
              </a:spcBef>
            </a:pPr>
            <a:endParaRPr sz="3000">
              <a:latin typeface="Avenir Roman"/>
              <a:ea typeface="Avenir Roman"/>
              <a:cs typeface="Avenir Roman"/>
              <a:sym typeface="Avenir Roman"/>
            </a:endParaRPr>
          </a:p>
          <a:p>
            <a:pPr marL="228600" algn="just">
              <a:lnSpc>
                <a:spcPct val="106999"/>
              </a:lnSpc>
            </a:pPr>
            <a:endParaRPr sz="3000">
              <a:latin typeface="Avenir Roman"/>
              <a:ea typeface="Avenir Roman"/>
              <a:cs typeface="Avenir Roman"/>
              <a:sym typeface="Avenir Roman"/>
            </a:endParaRPr>
          </a:p>
        </p:txBody>
      </p:sp>
      <p:sp>
        <p:nvSpPr>
          <p:cNvPr id="177" name="Google Shape;152;p23"/>
          <p:cNvSpPr txBox="1"/>
          <p:nvPr/>
        </p:nvSpPr>
        <p:spPr>
          <a:xfrm>
            <a:off x="560000" y="605199"/>
            <a:ext cx="1182301" cy="12242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defRPr sz="6000">
                <a:latin typeface="Avenir Roman"/>
                <a:ea typeface="Avenir Roman"/>
                <a:cs typeface="Avenir Roman"/>
                <a:sym typeface="Avenir Roman"/>
              </a:defRPr>
            </a:lvl1pPr>
          </a:lstStyle>
          <a:p>
            <a:r>
              <a:t>7.</a:t>
            </a:r>
          </a:p>
        </p:txBody>
      </p:sp>
      <p:sp>
        <p:nvSpPr>
          <p:cNvPr id="178" name="Google Shape;153;p23"/>
          <p:cNvSpPr txBox="1"/>
          <p:nvPr/>
        </p:nvSpPr>
        <p:spPr>
          <a:xfrm>
            <a:off x="1146500" y="2229250"/>
            <a:ext cx="7854599" cy="47576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marL="457200" indent="-381000">
              <a:lnSpc>
                <a:spcPct val="106999"/>
              </a:lnSpc>
              <a:buClr>
                <a:srgbClr val="000000"/>
              </a:buClr>
              <a:buSzPts val="2400"/>
              <a:buFont typeface="Avenir Roman"/>
              <a:buChar char="●"/>
              <a:defRPr sz="2400">
                <a:latin typeface="Avenir Roman"/>
                <a:ea typeface="Avenir Roman"/>
                <a:cs typeface="Avenir Roman"/>
                <a:sym typeface="Avenir Roman"/>
              </a:defRPr>
            </a:pPr>
            <a:r>
              <a:t>List IRH for realistic period of time</a:t>
            </a:r>
          </a:p>
          <a:p>
            <a:pPr marL="457200" indent="-381000">
              <a:lnSpc>
                <a:spcPct val="106999"/>
              </a:lnSpc>
              <a:spcBef>
                <a:spcPts val="1000"/>
              </a:spcBef>
              <a:buClr>
                <a:srgbClr val="000000"/>
              </a:buClr>
              <a:buSzPts val="2400"/>
              <a:buFont typeface="Avenir Roman"/>
              <a:buChar char="●"/>
              <a:defRPr sz="2400">
                <a:latin typeface="Avenir Roman"/>
                <a:ea typeface="Avenir Roman"/>
                <a:cs typeface="Avenir Roman"/>
                <a:sym typeface="Avenir Roman"/>
              </a:defRPr>
            </a:pPr>
            <a:r>
              <a:t>Advocates’ meeting at least 2 days before IRH</a:t>
            </a:r>
          </a:p>
          <a:p>
            <a:pPr marL="457200" indent="-381000">
              <a:lnSpc>
                <a:spcPct val="106999"/>
              </a:lnSpc>
              <a:spcBef>
                <a:spcPts val="1000"/>
              </a:spcBef>
              <a:buClr>
                <a:srgbClr val="000000"/>
              </a:buClr>
              <a:buSzPts val="2400"/>
              <a:buFont typeface="Avenir Roman"/>
              <a:buChar char="●"/>
              <a:defRPr sz="2400">
                <a:latin typeface="Avenir Roman"/>
                <a:ea typeface="Avenir Roman"/>
                <a:cs typeface="Avenir Roman"/>
                <a:sym typeface="Avenir Roman"/>
              </a:defRPr>
            </a:pPr>
            <a:r>
              <a:t>Steps &amp; information required for an effective IRH</a:t>
            </a:r>
          </a:p>
          <a:p>
            <a:pPr algn="just">
              <a:lnSpc>
                <a:spcPct val="106999"/>
              </a:lnSpc>
              <a:spcBef>
                <a:spcPts val="1000"/>
              </a:spcBef>
            </a:pPr>
            <a:endParaRPr sz="3000">
              <a:latin typeface="Avenir Roman"/>
              <a:ea typeface="Avenir Roman"/>
              <a:cs typeface="Avenir Roman"/>
              <a:sym typeface="Avenir Roman"/>
            </a:endParaRPr>
          </a:p>
          <a:p>
            <a:pPr algn="just">
              <a:lnSpc>
                <a:spcPct val="106999"/>
              </a:lnSpc>
              <a:spcBef>
                <a:spcPts val="1000"/>
              </a:spcBef>
            </a:pPr>
            <a:endParaRPr sz="3000">
              <a:latin typeface="Avenir Roman"/>
              <a:ea typeface="Avenir Roman"/>
              <a:cs typeface="Avenir Roman"/>
              <a:sym typeface="Avenir Roman"/>
            </a:endParaRPr>
          </a:p>
          <a:p>
            <a:pPr algn="just">
              <a:lnSpc>
                <a:spcPct val="106999"/>
              </a:lnSpc>
              <a:spcBef>
                <a:spcPts val="1000"/>
              </a:spcBef>
            </a:pPr>
            <a:endParaRPr sz="2800">
              <a:latin typeface="Avenir Roman"/>
              <a:ea typeface="Avenir Roman"/>
              <a:cs typeface="Avenir Roman"/>
              <a:sym typeface="Avenir Roman"/>
            </a:endParaRPr>
          </a:p>
          <a:p>
            <a:pPr algn="just">
              <a:lnSpc>
                <a:spcPct val="106999"/>
              </a:lnSpc>
              <a:spcBef>
                <a:spcPts val="1000"/>
              </a:spcBef>
            </a:pPr>
            <a:endParaRPr sz="2000">
              <a:latin typeface="Avenir Roman"/>
              <a:ea typeface="Avenir Roman"/>
              <a:cs typeface="Avenir Roman"/>
              <a:sym typeface="Avenir Roman"/>
            </a:endParaRPr>
          </a:p>
        </p:txBody>
      </p:sp>
      <p:sp>
        <p:nvSpPr>
          <p:cNvPr id="179" name="Google Shape;154;p23"/>
          <p:cNvSpPr/>
          <p:nvPr/>
        </p:nvSpPr>
        <p:spPr>
          <a:xfrm>
            <a:off x="560000" y="1573000"/>
            <a:ext cx="1182301" cy="140401"/>
          </a:xfrm>
          <a:prstGeom prst="rect">
            <a:avLst/>
          </a:prstGeom>
          <a:solidFill>
            <a:srgbClr val="D9EAD3"/>
          </a:solidFill>
          <a:ln w="12700">
            <a:miter lim="400000"/>
          </a:ln>
        </p:spPr>
        <p:txBody>
          <a:bodyPr lIns="0" tIns="0" rIns="0" bIns="0" anchor="ctr"/>
          <a:lstStyle/>
          <a:p>
            <a:pPr>
              <a:defRPr>
                <a:latin typeface="Avenir Roman"/>
                <a:ea typeface="Avenir Roman"/>
                <a:cs typeface="Avenir Roman"/>
                <a:sym typeface="Avenir Roman"/>
              </a:defRPr>
            </a:pPr>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181" name="Google Shape;159;p24"/>
          <p:cNvSpPr/>
          <p:nvPr/>
        </p:nvSpPr>
        <p:spPr>
          <a:xfrm>
            <a:off x="0" y="-1"/>
            <a:ext cx="9144000" cy="4417202"/>
          </a:xfrm>
          <a:prstGeom prst="rect">
            <a:avLst/>
          </a:prstGeom>
          <a:solidFill>
            <a:srgbClr val="FFFFFF"/>
          </a:solidFill>
          <a:ln w="12700">
            <a:miter lim="400000"/>
          </a:ln>
        </p:spPr>
        <p:txBody>
          <a:bodyPr lIns="0" tIns="0" rIns="0" bIns="0" anchor="ctr"/>
          <a:lstStyle/>
          <a:p>
            <a:pPr>
              <a:defRPr>
                <a:latin typeface="Avenir Roman"/>
                <a:ea typeface="Avenir Roman"/>
                <a:cs typeface="Avenir Roman"/>
                <a:sym typeface="Avenir Roman"/>
              </a:defRPr>
            </a:pPr>
            <a:endParaRPr/>
          </a:p>
        </p:txBody>
      </p:sp>
      <p:sp>
        <p:nvSpPr>
          <p:cNvPr id="182" name="Google Shape;160;p24"/>
          <p:cNvSpPr txBox="1"/>
          <p:nvPr/>
        </p:nvSpPr>
        <p:spPr>
          <a:xfrm>
            <a:off x="5908499" y="4569250"/>
            <a:ext cx="3235501" cy="5003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defRPr sz="1800">
                <a:latin typeface="Avenir Roman"/>
                <a:ea typeface="Avenir Roman"/>
                <a:cs typeface="Avenir Roman"/>
                <a:sym typeface="Avenir Roman"/>
              </a:defRPr>
            </a:lvl1pPr>
          </a:lstStyle>
          <a:p>
            <a:r>
              <a:t>Public Law Working Group</a:t>
            </a:r>
          </a:p>
        </p:txBody>
      </p:sp>
      <p:sp>
        <p:nvSpPr>
          <p:cNvPr id="183" name="Google Shape;161;p24"/>
          <p:cNvSpPr txBox="1"/>
          <p:nvPr/>
        </p:nvSpPr>
        <p:spPr>
          <a:xfrm>
            <a:off x="1702525" y="470824"/>
            <a:ext cx="6962700" cy="40723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a:lnSpc>
                <a:spcPct val="106999"/>
              </a:lnSpc>
              <a:defRPr sz="3400">
                <a:latin typeface="Avenir Roman"/>
                <a:ea typeface="Avenir Roman"/>
                <a:cs typeface="Avenir Roman"/>
                <a:sym typeface="Avenir Roman"/>
              </a:defRPr>
            </a:pPr>
            <a:r>
              <a:t>   Care Orders at home (33-37)</a:t>
            </a:r>
          </a:p>
          <a:p>
            <a:pPr indent="228600" algn="just">
              <a:lnSpc>
                <a:spcPct val="106999"/>
              </a:lnSpc>
              <a:spcBef>
                <a:spcPts val="800"/>
              </a:spcBef>
            </a:pPr>
            <a:endParaRPr sz="3600">
              <a:latin typeface="Avenir Roman"/>
              <a:ea typeface="Avenir Roman"/>
              <a:cs typeface="Avenir Roman"/>
              <a:sym typeface="Avenir Roman"/>
            </a:endParaRPr>
          </a:p>
          <a:p>
            <a:pPr indent="228600" algn="just">
              <a:lnSpc>
                <a:spcPct val="106999"/>
              </a:lnSpc>
              <a:spcBef>
                <a:spcPts val="800"/>
              </a:spcBef>
            </a:pPr>
            <a:endParaRPr sz="3000">
              <a:latin typeface="Avenir Roman"/>
              <a:ea typeface="Avenir Roman"/>
              <a:cs typeface="Avenir Roman"/>
              <a:sym typeface="Avenir Roman"/>
            </a:endParaRPr>
          </a:p>
          <a:p>
            <a:pPr marL="228600" algn="just">
              <a:lnSpc>
                <a:spcPct val="106999"/>
              </a:lnSpc>
              <a:spcBef>
                <a:spcPts val="800"/>
              </a:spcBef>
            </a:pPr>
            <a:endParaRPr sz="3000">
              <a:latin typeface="Avenir Roman"/>
              <a:ea typeface="Avenir Roman"/>
              <a:cs typeface="Avenir Roman"/>
              <a:sym typeface="Avenir Roman"/>
            </a:endParaRPr>
          </a:p>
          <a:p>
            <a:pPr marL="228600" algn="just">
              <a:lnSpc>
                <a:spcPct val="106999"/>
              </a:lnSpc>
            </a:pPr>
            <a:endParaRPr sz="3000">
              <a:latin typeface="Avenir Roman"/>
              <a:ea typeface="Avenir Roman"/>
              <a:cs typeface="Avenir Roman"/>
              <a:sym typeface="Avenir Roman"/>
            </a:endParaRPr>
          </a:p>
        </p:txBody>
      </p:sp>
      <p:sp>
        <p:nvSpPr>
          <p:cNvPr id="184" name="Google Shape;162;p24"/>
          <p:cNvSpPr txBox="1"/>
          <p:nvPr/>
        </p:nvSpPr>
        <p:spPr>
          <a:xfrm>
            <a:off x="497799" y="269649"/>
            <a:ext cx="1182302" cy="12242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defRPr sz="6000">
                <a:latin typeface="Avenir Roman"/>
                <a:ea typeface="Avenir Roman"/>
                <a:cs typeface="Avenir Roman"/>
                <a:sym typeface="Avenir Roman"/>
              </a:defRPr>
            </a:lvl1pPr>
          </a:lstStyle>
          <a:p>
            <a:r>
              <a:t>8.</a:t>
            </a:r>
          </a:p>
        </p:txBody>
      </p:sp>
      <p:sp>
        <p:nvSpPr>
          <p:cNvPr id="185" name="Google Shape;163;p24"/>
          <p:cNvSpPr txBox="1"/>
          <p:nvPr/>
        </p:nvSpPr>
        <p:spPr>
          <a:xfrm>
            <a:off x="810625" y="1500299"/>
            <a:ext cx="8080200" cy="47800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marL="457200" indent="-355600">
              <a:lnSpc>
                <a:spcPct val="106999"/>
              </a:lnSpc>
              <a:buClr>
                <a:srgbClr val="000000"/>
              </a:buClr>
              <a:buSzPts val="2000"/>
              <a:buFont typeface="Avenir Roman"/>
              <a:buChar char="●"/>
              <a:defRPr sz="2000">
                <a:latin typeface="Avenir Roman"/>
                <a:ea typeface="Avenir Roman"/>
                <a:cs typeface="Avenir Roman"/>
                <a:sym typeface="Avenir Roman"/>
              </a:defRPr>
            </a:pPr>
            <a:r>
              <a:t>Requires exceptional reasons to make a final CO with child/children remaining/living at home</a:t>
            </a:r>
          </a:p>
          <a:p>
            <a:pPr marL="457200" indent="-355600">
              <a:lnSpc>
                <a:spcPct val="106999"/>
              </a:lnSpc>
              <a:spcBef>
                <a:spcPts val="1000"/>
              </a:spcBef>
              <a:buClr>
                <a:srgbClr val="000000"/>
              </a:buClr>
              <a:buSzPts val="2000"/>
              <a:buFont typeface="Avenir Roman"/>
              <a:buChar char="●"/>
              <a:defRPr sz="2000">
                <a:latin typeface="Avenir Roman"/>
                <a:ea typeface="Avenir Roman"/>
                <a:cs typeface="Avenir Roman"/>
                <a:sym typeface="Avenir Roman"/>
              </a:defRPr>
            </a:pPr>
            <a:r>
              <a:t>Must NOT be used as a vehicle for provision of support &amp; services</a:t>
            </a:r>
          </a:p>
          <a:p>
            <a:pPr marL="457200" indent="-355600">
              <a:lnSpc>
                <a:spcPct val="106999"/>
              </a:lnSpc>
              <a:spcBef>
                <a:spcPts val="1000"/>
              </a:spcBef>
              <a:buClr>
                <a:srgbClr val="000000"/>
              </a:buClr>
              <a:buSzPts val="2000"/>
              <a:buFont typeface="Avenir Roman"/>
              <a:buChar char="●"/>
              <a:defRPr sz="2000">
                <a:latin typeface="Avenir Roman"/>
                <a:ea typeface="Avenir Roman"/>
                <a:cs typeface="Avenir Roman"/>
                <a:sym typeface="Avenir Roman"/>
              </a:defRPr>
            </a:pPr>
            <a:r>
              <a:t>Rare in extreme that risks merit a CO but risks can be managed with child/children living at home</a:t>
            </a:r>
          </a:p>
          <a:p>
            <a:pPr marL="457200" indent="-355600">
              <a:lnSpc>
                <a:spcPct val="106999"/>
              </a:lnSpc>
              <a:spcBef>
                <a:spcPts val="1000"/>
              </a:spcBef>
              <a:buClr>
                <a:srgbClr val="000000"/>
              </a:buClr>
              <a:buSzPts val="2000"/>
              <a:buFont typeface="Avenir Roman"/>
              <a:buChar char="●"/>
              <a:defRPr sz="2000">
                <a:latin typeface="Avenir Roman"/>
                <a:ea typeface="Avenir Roman"/>
                <a:cs typeface="Avenir Roman"/>
                <a:sym typeface="Avenir Roman"/>
              </a:defRPr>
            </a:pPr>
            <a:r>
              <a:t>CO represents a serious intrusion by the state into family life</a:t>
            </a:r>
          </a:p>
          <a:p>
            <a:pPr algn="just">
              <a:lnSpc>
                <a:spcPct val="106999"/>
              </a:lnSpc>
              <a:spcBef>
                <a:spcPts val="1000"/>
              </a:spcBef>
            </a:pPr>
            <a:endParaRPr sz="3000">
              <a:latin typeface="Avenir Roman"/>
              <a:ea typeface="Avenir Roman"/>
              <a:cs typeface="Avenir Roman"/>
              <a:sym typeface="Avenir Roman"/>
            </a:endParaRPr>
          </a:p>
          <a:p>
            <a:pPr algn="just">
              <a:lnSpc>
                <a:spcPct val="106999"/>
              </a:lnSpc>
              <a:spcBef>
                <a:spcPts val="1000"/>
              </a:spcBef>
            </a:pPr>
            <a:endParaRPr sz="2000">
              <a:latin typeface="Avenir Roman"/>
              <a:ea typeface="Avenir Roman"/>
              <a:cs typeface="Avenir Roman"/>
              <a:sym typeface="Avenir Roman"/>
            </a:endParaRPr>
          </a:p>
        </p:txBody>
      </p:sp>
      <p:sp>
        <p:nvSpPr>
          <p:cNvPr id="186" name="Google Shape;164;p24"/>
          <p:cNvSpPr/>
          <p:nvPr/>
        </p:nvSpPr>
        <p:spPr>
          <a:xfrm>
            <a:off x="497799" y="1237449"/>
            <a:ext cx="1182302" cy="140401"/>
          </a:xfrm>
          <a:prstGeom prst="rect">
            <a:avLst/>
          </a:prstGeom>
          <a:solidFill>
            <a:srgbClr val="D9EAD3"/>
          </a:solidFill>
          <a:ln w="12700">
            <a:miter lim="400000"/>
          </a:ln>
        </p:spPr>
        <p:txBody>
          <a:bodyPr lIns="0" tIns="0" rIns="0" bIns="0" anchor="ctr"/>
          <a:lstStyle/>
          <a:p>
            <a:pPr>
              <a:defRPr>
                <a:latin typeface="Avenir Roman"/>
                <a:ea typeface="Avenir Roman"/>
                <a:cs typeface="Avenir Roman"/>
                <a:sym typeface="Avenir Roman"/>
              </a:defRPr>
            </a:pPr>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114" name="Google Shape;62;p14"/>
          <p:cNvSpPr/>
          <p:nvPr/>
        </p:nvSpPr>
        <p:spPr>
          <a:xfrm>
            <a:off x="0" y="-1"/>
            <a:ext cx="9144000" cy="4417202"/>
          </a:xfrm>
          <a:prstGeom prst="rect">
            <a:avLst/>
          </a:prstGeom>
          <a:solidFill>
            <a:srgbClr val="FFFFFF"/>
          </a:solidFill>
          <a:ln w="12700">
            <a:miter lim="400000"/>
          </a:ln>
        </p:spPr>
        <p:txBody>
          <a:bodyPr lIns="0" tIns="0" rIns="0" bIns="0" anchor="ctr"/>
          <a:lstStyle/>
          <a:p>
            <a:pPr>
              <a:defRPr>
                <a:latin typeface="Avenir Roman"/>
                <a:ea typeface="Avenir Roman"/>
                <a:cs typeface="Avenir Roman"/>
                <a:sym typeface="Avenir Roman"/>
              </a:defRPr>
            </a:pPr>
            <a:endParaRPr/>
          </a:p>
        </p:txBody>
      </p:sp>
      <p:sp>
        <p:nvSpPr>
          <p:cNvPr id="115" name="Google Shape;63;p14"/>
          <p:cNvSpPr txBox="1"/>
          <p:nvPr/>
        </p:nvSpPr>
        <p:spPr>
          <a:xfrm>
            <a:off x="5908499" y="4569250"/>
            <a:ext cx="3235501" cy="5003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defRPr sz="1800">
                <a:latin typeface="Avenir Roman"/>
                <a:ea typeface="Avenir Roman"/>
                <a:cs typeface="Avenir Roman"/>
                <a:sym typeface="Avenir Roman"/>
              </a:defRPr>
            </a:lvl1pPr>
          </a:lstStyle>
          <a:p>
            <a:r>
              <a:t>Public Law Working Group</a:t>
            </a:r>
          </a:p>
        </p:txBody>
      </p:sp>
      <p:sp>
        <p:nvSpPr>
          <p:cNvPr id="116" name="Google Shape;64;p14"/>
          <p:cNvSpPr txBox="1"/>
          <p:nvPr/>
        </p:nvSpPr>
        <p:spPr>
          <a:xfrm>
            <a:off x="-206251" y="160349"/>
            <a:ext cx="6780602" cy="8813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lgn="ctr">
              <a:defRPr sz="4000">
                <a:latin typeface="Avenir Roman"/>
                <a:ea typeface="Avenir Roman"/>
                <a:cs typeface="Avenir Roman"/>
                <a:sym typeface="Avenir Roman"/>
              </a:defRPr>
            </a:lvl1pPr>
          </a:lstStyle>
          <a:p>
            <a:r>
              <a:t>What’s new?</a:t>
            </a:r>
          </a:p>
        </p:txBody>
      </p:sp>
      <p:sp>
        <p:nvSpPr>
          <p:cNvPr id="117" name="Google Shape;65;p14"/>
          <p:cNvSpPr txBox="1"/>
          <p:nvPr/>
        </p:nvSpPr>
        <p:spPr>
          <a:xfrm>
            <a:off x="307199" y="1107724"/>
            <a:ext cx="8529602" cy="5142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marL="457200" indent="-368300">
              <a:lnSpc>
                <a:spcPct val="115000"/>
              </a:lnSpc>
              <a:buClr>
                <a:srgbClr val="222222"/>
              </a:buClr>
              <a:buSzPts val="2200"/>
              <a:buFont typeface="Avenir Roman"/>
              <a:buChar char="●"/>
              <a:defRPr sz="2200">
                <a:solidFill>
                  <a:srgbClr val="222222"/>
                </a:solidFill>
                <a:latin typeface="Avenir Roman"/>
                <a:ea typeface="Avenir Roman"/>
                <a:cs typeface="Avenir Roman"/>
                <a:sym typeface="Avenir Roman"/>
              </a:defRPr>
            </a:pPr>
            <a:r>
              <a:t>Short form orders after completion of full CMO at first hearing</a:t>
            </a:r>
          </a:p>
          <a:p>
            <a:pPr marL="457200" indent="-368300">
              <a:lnSpc>
                <a:spcPct val="115000"/>
              </a:lnSpc>
              <a:spcBef>
                <a:spcPts val="1000"/>
              </a:spcBef>
              <a:buClr>
                <a:srgbClr val="222222"/>
              </a:buClr>
              <a:buSzPts val="2200"/>
              <a:buFont typeface="Avenir Roman"/>
              <a:buChar char="●"/>
              <a:defRPr sz="2200">
                <a:solidFill>
                  <a:srgbClr val="222222"/>
                </a:solidFill>
                <a:latin typeface="Avenir Roman"/>
                <a:ea typeface="Avenir Roman"/>
                <a:cs typeface="Avenir Roman"/>
                <a:sym typeface="Avenir Roman"/>
              </a:defRPr>
            </a:pPr>
            <a:r>
              <a:t>Case summaries &amp; position statements to be filed and served 4pm the day before the hearing</a:t>
            </a:r>
          </a:p>
          <a:p>
            <a:pPr marL="457200" indent="-368300">
              <a:lnSpc>
                <a:spcPct val="115000"/>
              </a:lnSpc>
              <a:spcBef>
                <a:spcPts val="1000"/>
              </a:spcBef>
              <a:buClr>
                <a:srgbClr val="222222"/>
              </a:buClr>
              <a:buSzPts val="2200"/>
              <a:buFont typeface="Avenir Roman"/>
              <a:buChar char="●"/>
              <a:defRPr sz="2200">
                <a:solidFill>
                  <a:srgbClr val="222222"/>
                </a:solidFill>
                <a:latin typeface="Avenir Roman"/>
                <a:ea typeface="Avenir Roman"/>
                <a:cs typeface="Avenir Roman"/>
                <a:sym typeface="Avenir Roman"/>
              </a:defRPr>
            </a:pPr>
            <a:r>
              <a:t>Focus on navigating judge/justices through the bundle and provide a short reading list set out in CS or PS, rather than editing/filleting the bundle</a:t>
            </a:r>
          </a:p>
          <a:p>
            <a:pPr marL="457200" indent="-368300">
              <a:lnSpc>
                <a:spcPct val="115000"/>
              </a:lnSpc>
              <a:spcBef>
                <a:spcPts val="1000"/>
              </a:spcBef>
              <a:buClr>
                <a:srgbClr val="222222"/>
              </a:buClr>
              <a:buSzPts val="2200"/>
              <a:buFont typeface="Avenir Roman"/>
              <a:buChar char="●"/>
              <a:defRPr sz="2200">
                <a:solidFill>
                  <a:srgbClr val="222222"/>
                </a:solidFill>
                <a:latin typeface="Avenir Roman"/>
                <a:ea typeface="Avenir Roman"/>
                <a:cs typeface="Avenir Roman"/>
                <a:sym typeface="Avenir Roman"/>
              </a:defRPr>
            </a:pPr>
            <a:r>
              <a:t>New born babies – strict case management and time limits</a:t>
            </a:r>
          </a:p>
          <a:p>
            <a:pPr indent="457200">
              <a:lnSpc>
                <a:spcPct val="115000"/>
              </a:lnSpc>
              <a:spcBef>
                <a:spcPts val="1000"/>
              </a:spcBef>
            </a:pPr>
            <a:endParaRPr sz="2200">
              <a:solidFill>
                <a:srgbClr val="222222"/>
              </a:solidFill>
              <a:latin typeface="Avenir Roman"/>
              <a:ea typeface="Avenir Roman"/>
              <a:cs typeface="Avenir Roman"/>
              <a:sym typeface="Avenir Roman"/>
            </a:endParaRPr>
          </a:p>
          <a:p>
            <a:pPr>
              <a:lnSpc>
                <a:spcPct val="115000"/>
              </a:lnSpc>
              <a:spcBef>
                <a:spcPts val="1000"/>
              </a:spcBef>
            </a:pPr>
            <a:endParaRPr sz="2200">
              <a:solidFill>
                <a:srgbClr val="222222"/>
              </a:solidFill>
              <a:latin typeface="Avenir Roman"/>
              <a:ea typeface="Avenir Roman"/>
              <a:cs typeface="Avenir Roman"/>
              <a:sym typeface="Avenir Roman"/>
            </a:endParaRPr>
          </a:p>
        </p:txBody>
      </p:sp>
      <p:sp>
        <p:nvSpPr>
          <p:cNvPr id="118" name="Google Shape;66;p14"/>
          <p:cNvSpPr/>
          <p:nvPr/>
        </p:nvSpPr>
        <p:spPr>
          <a:xfrm>
            <a:off x="-1" y="960749"/>
            <a:ext cx="6368102" cy="97501"/>
          </a:xfrm>
          <a:prstGeom prst="rect">
            <a:avLst/>
          </a:prstGeom>
          <a:solidFill>
            <a:srgbClr val="D9EAD3"/>
          </a:solidFill>
          <a:ln w="12700">
            <a:miter lim="400000"/>
          </a:ln>
        </p:spPr>
        <p:txBody>
          <a:bodyPr lIns="0" tIns="0" rIns="0" bIns="0" anchor="ctr"/>
          <a:lstStyle/>
          <a:p>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120" name="Google Shape;71;p15"/>
          <p:cNvSpPr/>
          <p:nvPr/>
        </p:nvSpPr>
        <p:spPr>
          <a:xfrm>
            <a:off x="0" y="-1"/>
            <a:ext cx="9144000" cy="4417202"/>
          </a:xfrm>
          <a:prstGeom prst="rect">
            <a:avLst/>
          </a:prstGeom>
          <a:solidFill>
            <a:srgbClr val="FFFFFF"/>
          </a:solidFill>
          <a:ln w="12700">
            <a:miter lim="400000"/>
          </a:ln>
        </p:spPr>
        <p:txBody>
          <a:bodyPr lIns="0" tIns="0" rIns="0" bIns="0" anchor="ctr"/>
          <a:lstStyle/>
          <a:p>
            <a:endParaRPr/>
          </a:p>
        </p:txBody>
      </p:sp>
      <p:sp>
        <p:nvSpPr>
          <p:cNvPr id="121" name="Google Shape;72;p15"/>
          <p:cNvSpPr txBox="1"/>
          <p:nvPr/>
        </p:nvSpPr>
        <p:spPr>
          <a:xfrm>
            <a:off x="5908499" y="4569250"/>
            <a:ext cx="3235501" cy="5003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defRPr sz="1800">
                <a:latin typeface="Avenir Roman"/>
                <a:ea typeface="Avenir Roman"/>
                <a:cs typeface="Avenir Roman"/>
                <a:sym typeface="Avenir Roman"/>
              </a:defRPr>
            </a:lvl1pPr>
          </a:lstStyle>
          <a:p>
            <a:r>
              <a:t>Public Law Working Group</a:t>
            </a:r>
          </a:p>
        </p:txBody>
      </p:sp>
      <p:sp>
        <p:nvSpPr>
          <p:cNvPr id="122" name="Google Shape;73;p15"/>
          <p:cNvSpPr txBox="1"/>
          <p:nvPr/>
        </p:nvSpPr>
        <p:spPr>
          <a:xfrm>
            <a:off x="-1" y="115249"/>
            <a:ext cx="6780602" cy="8813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lgn="ctr">
              <a:defRPr sz="4000">
                <a:latin typeface="Avenir Roman"/>
                <a:ea typeface="Avenir Roman"/>
                <a:cs typeface="Avenir Roman"/>
                <a:sym typeface="Avenir Roman"/>
              </a:defRPr>
            </a:lvl1pPr>
          </a:lstStyle>
          <a:p>
            <a:r>
              <a:t>What’s new? cont. </a:t>
            </a:r>
          </a:p>
        </p:txBody>
      </p:sp>
      <p:sp>
        <p:nvSpPr>
          <p:cNvPr id="123" name="Google Shape;74;p15"/>
          <p:cNvSpPr txBox="1"/>
          <p:nvPr/>
        </p:nvSpPr>
        <p:spPr>
          <a:xfrm>
            <a:off x="434699" y="1013850"/>
            <a:ext cx="8709302" cy="57511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marL="457200" indent="-355600">
              <a:lnSpc>
                <a:spcPct val="115000"/>
              </a:lnSpc>
              <a:buClr>
                <a:srgbClr val="222222"/>
              </a:buClr>
              <a:buSzPts val="2000"/>
              <a:buFont typeface="Avenir Roman"/>
              <a:buChar char="●"/>
              <a:defRPr sz="2000">
                <a:solidFill>
                  <a:srgbClr val="222222"/>
                </a:solidFill>
                <a:latin typeface="Avenir Roman"/>
                <a:ea typeface="Avenir Roman"/>
                <a:cs typeface="Avenir Roman"/>
                <a:sym typeface="Avenir Roman"/>
              </a:defRPr>
            </a:pPr>
            <a:r>
              <a:t>Greater use of extensions to the 26 week time limit in appropriate cases</a:t>
            </a:r>
          </a:p>
          <a:p>
            <a:pPr marL="457200" indent="-355600">
              <a:lnSpc>
                <a:spcPct val="115000"/>
              </a:lnSpc>
              <a:spcBef>
                <a:spcPts val="1000"/>
              </a:spcBef>
              <a:buClr>
                <a:srgbClr val="222222"/>
              </a:buClr>
              <a:buSzPts val="2000"/>
              <a:buFont typeface="Avenir Roman"/>
              <a:buChar char="●"/>
              <a:defRPr sz="2000">
                <a:solidFill>
                  <a:srgbClr val="222222"/>
                </a:solidFill>
                <a:latin typeface="Avenir Roman"/>
                <a:ea typeface="Avenir Roman"/>
                <a:cs typeface="Avenir Roman"/>
                <a:sym typeface="Avenir Roman"/>
              </a:defRPr>
            </a:pPr>
            <a:r>
              <a:t>More intense focus on (a) whether expert NECESSARY and (b) whether another FCMH or directions hearing is NECESSARY</a:t>
            </a:r>
          </a:p>
          <a:p>
            <a:pPr marL="457200" indent="-355600">
              <a:lnSpc>
                <a:spcPct val="115000"/>
              </a:lnSpc>
              <a:spcBef>
                <a:spcPts val="1000"/>
              </a:spcBef>
              <a:buClr>
                <a:srgbClr val="222222"/>
              </a:buClr>
              <a:buSzPts val="2000"/>
              <a:buFont typeface="Avenir Roman"/>
              <a:buChar char="●"/>
              <a:defRPr sz="2000">
                <a:solidFill>
                  <a:srgbClr val="222222"/>
                </a:solidFill>
                <a:latin typeface="Avenir Roman"/>
                <a:ea typeface="Avenir Roman"/>
                <a:cs typeface="Avenir Roman"/>
                <a:sym typeface="Avenir Roman"/>
              </a:defRPr>
            </a:pPr>
            <a:r>
              <a:t>For CMH or FCMH PS on behalf of CG is sufficient rather than a detailed case analysis</a:t>
            </a:r>
          </a:p>
          <a:p>
            <a:pPr marL="457200" indent="-355600">
              <a:lnSpc>
                <a:spcPct val="115000"/>
              </a:lnSpc>
              <a:spcBef>
                <a:spcPts val="1000"/>
              </a:spcBef>
              <a:buClr>
                <a:srgbClr val="222222"/>
              </a:buClr>
              <a:buSzPts val="2000"/>
              <a:buFont typeface="Avenir Roman"/>
              <a:buChar char="●"/>
              <a:defRPr sz="2000">
                <a:solidFill>
                  <a:srgbClr val="222222"/>
                </a:solidFill>
                <a:latin typeface="Avenir Roman"/>
                <a:ea typeface="Avenir Roman"/>
                <a:cs typeface="Avenir Roman"/>
                <a:sym typeface="Avenir Roman"/>
              </a:defRPr>
            </a:pPr>
            <a:r>
              <a:t>Limit the number of issues (ie no more than 6) to be determined at a FFH</a:t>
            </a:r>
          </a:p>
          <a:p>
            <a:pPr>
              <a:lnSpc>
                <a:spcPct val="115000"/>
              </a:lnSpc>
              <a:spcBef>
                <a:spcPts val="1000"/>
              </a:spcBef>
            </a:pPr>
            <a:endParaRPr sz="2000">
              <a:solidFill>
                <a:srgbClr val="222222"/>
              </a:solidFill>
              <a:latin typeface="Avenir Roman"/>
              <a:ea typeface="Avenir Roman"/>
              <a:cs typeface="Avenir Roman"/>
              <a:sym typeface="Avenir Roman"/>
            </a:endParaRPr>
          </a:p>
          <a:p>
            <a:pPr indent="457200">
              <a:lnSpc>
                <a:spcPct val="115000"/>
              </a:lnSpc>
              <a:spcBef>
                <a:spcPts val="1000"/>
              </a:spcBef>
            </a:pPr>
            <a:endParaRPr sz="2200">
              <a:solidFill>
                <a:srgbClr val="222222"/>
              </a:solidFill>
              <a:latin typeface="Avenir Roman"/>
              <a:ea typeface="Avenir Roman"/>
              <a:cs typeface="Avenir Roman"/>
              <a:sym typeface="Avenir Roman"/>
            </a:endParaRPr>
          </a:p>
          <a:p>
            <a:pPr>
              <a:lnSpc>
                <a:spcPct val="115000"/>
              </a:lnSpc>
              <a:spcBef>
                <a:spcPts val="1000"/>
              </a:spcBef>
            </a:pPr>
            <a:endParaRPr sz="2200">
              <a:solidFill>
                <a:srgbClr val="222222"/>
              </a:solidFill>
              <a:latin typeface="Avenir Roman"/>
              <a:ea typeface="Avenir Roman"/>
              <a:cs typeface="Avenir Roman"/>
              <a:sym typeface="Avenir Roman"/>
            </a:endParaRPr>
          </a:p>
        </p:txBody>
      </p:sp>
      <p:sp>
        <p:nvSpPr>
          <p:cNvPr id="124" name="Google Shape;75;p15"/>
          <p:cNvSpPr/>
          <p:nvPr/>
        </p:nvSpPr>
        <p:spPr>
          <a:xfrm>
            <a:off x="-1" y="849050"/>
            <a:ext cx="6368102" cy="97501"/>
          </a:xfrm>
          <a:prstGeom prst="rect">
            <a:avLst/>
          </a:prstGeom>
          <a:solidFill>
            <a:srgbClr val="D9EAD3"/>
          </a:solidFill>
          <a:ln w="12700">
            <a:miter lim="400000"/>
          </a:ln>
        </p:spPr>
        <p:txBody>
          <a:bodyPr lIns="0" tIns="0" rIns="0" bIns="0" anchor="ctr"/>
          <a:lstStyle/>
          <a:p>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126" name="Google Shape;80;p16"/>
          <p:cNvSpPr/>
          <p:nvPr/>
        </p:nvSpPr>
        <p:spPr>
          <a:xfrm>
            <a:off x="0" y="-1"/>
            <a:ext cx="9144000" cy="4417202"/>
          </a:xfrm>
          <a:prstGeom prst="rect">
            <a:avLst/>
          </a:prstGeom>
          <a:solidFill>
            <a:srgbClr val="FFFFFF"/>
          </a:solidFill>
          <a:ln w="12700">
            <a:miter lim="400000"/>
          </a:ln>
        </p:spPr>
        <p:txBody>
          <a:bodyPr lIns="0" tIns="0" rIns="0" bIns="0" anchor="ctr"/>
          <a:lstStyle/>
          <a:p>
            <a:endParaRPr/>
          </a:p>
        </p:txBody>
      </p:sp>
      <p:sp>
        <p:nvSpPr>
          <p:cNvPr id="127" name="Google Shape;81;p16"/>
          <p:cNvSpPr txBox="1"/>
          <p:nvPr/>
        </p:nvSpPr>
        <p:spPr>
          <a:xfrm>
            <a:off x="5908499" y="4569250"/>
            <a:ext cx="3235501" cy="5003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defRPr sz="1800">
                <a:latin typeface="Avenir Roman"/>
                <a:ea typeface="Avenir Roman"/>
                <a:cs typeface="Avenir Roman"/>
                <a:sym typeface="Avenir Roman"/>
              </a:defRPr>
            </a:lvl1pPr>
          </a:lstStyle>
          <a:p>
            <a:r>
              <a:t>Public Law Working Group</a:t>
            </a:r>
          </a:p>
        </p:txBody>
      </p:sp>
      <p:sp>
        <p:nvSpPr>
          <p:cNvPr id="128" name="Google Shape;82;p16"/>
          <p:cNvSpPr txBox="1"/>
          <p:nvPr/>
        </p:nvSpPr>
        <p:spPr>
          <a:xfrm>
            <a:off x="-1" y="115249"/>
            <a:ext cx="6780602" cy="8813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lgn="ctr">
              <a:defRPr sz="4000">
                <a:latin typeface="Avenir Roman"/>
                <a:ea typeface="Avenir Roman"/>
                <a:cs typeface="Avenir Roman"/>
                <a:sym typeface="Avenir Roman"/>
              </a:defRPr>
            </a:lvl1pPr>
          </a:lstStyle>
          <a:p>
            <a:r>
              <a:t>What’s new? cont. </a:t>
            </a:r>
          </a:p>
        </p:txBody>
      </p:sp>
      <p:sp>
        <p:nvSpPr>
          <p:cNvPr id="129" name="Google Shape;83;p16"/>
          <p:cNvSpPr txBox="1"/>
          <p:nvPr/>
        </p:nvSpPr>
        <p:spPr>
          <a:xfrm>
            <a:off x="434699" y="1069024"/>
            <a:ext cx="8709302" cy="60096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marL="457200" indent="-381000">
              <a:lnSpc>
                <a:spcPct val="115000"/>
              </a:lnSpc>
              <a:buClr>
                <a:srgbClr val="222222"/>
              </a:buClr>
              <a:buSzPts val="2400"/>
              <a:buFont typeface="Avenir Roman"/>
              <a:buChar char="●"/>
              <a:defRPr sz="2400">
                <a:solidFill>
                  <a:srgbClr val="222222"/>
                </a:solidFill>
                <a:latin typeface="Avenir Roman"/>
                <a:ea typeface="Avenir Roman"/>
                <a:cs typeface="Avenir Roman"/>
                <a:sym typeface="Avenir Roman"/>
              </a:defRPr>
            </a:pPr>
            <a:r>
              <a:t>Routinely release CGs from attending the whole of a FFH</a:t>
            </a:r>
          </a:p>
          <a:p>
            <a:pPr marL="457200" indent="-381000">
              <a:lnSpc>
                <a:spcPct val="115000"/>
              </a:lnSpc>
              <a:spcBef>
                <a:spcPts val="1000"/>
              </a:spcBef>
              <a:buClr>
                <a:srgbClr val="222222"/>
              </a:buClr>
              <a:buSzPts val="2400"/>
              <a:buFont typeface="Avenir Roman"/>
              <a:buChar char="●"/>
              <a:defRPr sz="2400">
                <a:solidFill>
                  <a:srgbClr val="222222"/>
                </a:solidFill>
                <a:latin typeface="Avenir Roman"/>
                <a:ea typeface="Avenir Roman"/>
                <a:cs typeface="Avenir Roman"/>
                <a:sym typeface="Avenir Roman"/>
              </a:defRPr>
            </a:pPr>
            <a:r>
              <a:t>Do NOT list a FH before an effective IRH</a:t>
            </a:r>
          </a:p>
          <a:p>
            <a:pPr marL="457200" indent="-381000">
              <a:lnSpc>
                <a:spcPct val="115000"/>
              </a:lnSpc>
              <a:spcBef>
                <a:spcPts val="1000"/>
              </a:spcBef>
              <a:buClr>
                <a:srgbClr val="222222"/>
              </a:buClr>
              <a:buSzPts val="2400"/>
              <a:buFont typeface="Avenir Roman"/>
              <a:buChar char="●"/>
              <a:defRPr sz="2400">
                <a:solidFill>
                  <a:srgbClr val="222222"/>
                </a:solidFill>
                <a:latin typeface="Avenir Roman"/>
                <a:ea typeface="Avenir Roman"/>
                <a:cs typeface="Avenir Roman"/>
                <a:sym typeface="Avenir Roman"/>
              </a:defRPr>
            </a:pPr>
            <a:r>
              <a:t>More intense focus on IRHs being effective to conclude the proceedings or limit the issues in dispute</a:t>
            </a:r>
          </a:p>
          <a:p>
            <a:pPr marL="457200" indent="-381000">
              <a:lnSpc>
                <a:spcPct val="115000"/>
              </a:lnSpc>
              <a:spcBef>
                <a:spcPts val="1000"/>
              </a:spcBef>
              <a:buClr>
                <a:srgbClr val="222222"/>
              </a:buClr>
              <a:buSzPts val="2400"/>
              <a:buFont typeface="Avenir Roman"/>
              <a:buChar char="●"/>
              <a:defRPr sz="2400">
                <a:solidFill>
                  <a:srgbClr val="222222"/>
                </a:solidFill>
                <a:latin typeface="Avenir Roman"/>
                <a:ea typeface="Avenir Roman"/>
                <a:cs typeface="Avenir Roman"/>
                <a:sym typeface="Avenir Roman"/>
              </a:defRPr>
            </a:pPr>
            <a:r>
              <a:t>No COs with children remaining at or returning home, unless exceptional reasons for making a CO</a:t>
            </a:r>
          </a:p>
          <a:p>
            <a:pPr>
              <a:lnSpc>
                <a:spcPct val="115000"/>
              </a:lnSpc>
              <a:spcBef>
                <a:spcPts val="1000"/>
              </a:spcBef>
            </a:pPr>
            <a:endParaRPr sz="2000">
              <a:solidFill>
                <a:srgbClr val="222222"/>
              </a:solidFill>
              <a:latin typeface="Avenir Roman"/>
              <a:ea typeface="Avenir Roman"/>
              <a:cs typeface="Avenir Roman"/>
              <a:sym typeface="Avenir Roman"/>
            </a:endParaRPr>
          </a:p>
          <a:p>
            <a:pPr>
              <a:lnSpc>
                <a:spcPct val="115000"/>
              </a:lnSpc>
              <a:spcBef>
                <a:spcPts val="1000"/>
              </a:spcBef>
            </a:pPr>
            <a:endParaRPr sz="2000">
              <a:solidFill>
                <a:srgbClr val="222222"/>
              </a:solidFill>
              <a:latin typeface="Avenir Roman"/>
              <a:ea typeface="Avenir Roman"/>
              <a:cs typeface="Avenir Roman"/>
              <a:sym typeface="Avenir Roman"/>
            </a:endParaRPr>
          </a:p>
          <a:p>
            <a:pPr indent="457200">
              <a:lnSpc>
                <a:spcPct val="115000"/>
              </a:lnSpc>
              <a:spcBef>
                <a:spcPts val="1000"/>
              </a:spcBef>
            </a:pPr>
            <a:endParaRPr sz="2200">
              <a:solidFill>
                <a:srgbClr val="222222"/>
              </a:solidFill>
              <a:latin typeface="Avenir Roman"/>
              <a:ea typeface="Avenir Roman"/>
              <a:cs typeface="Avenir Roman"/>
              <a:sym typeface="Avenir Roman"/>
            </a:endParaRPr>
          </a:p>
          <a:p>
            <a:pPr>
              <a:lnSpc>
                <a:spcPct val="115000"/>
              </a:lnSpc>
              <a:spcBef>
                <a:spcPts val="1000"/>
              </a:spcBef>
            </a:pPr>
            <a:endParaRPr sz="2200">
              <a:solidFill>
                <a:srgbClr val="222222"/>
              </a:solidFill>
              <a:latin typeface="Avenir Roman"/>
              <a:ea typeface="Avenir Roman"/>
              <a:cs typeface="Avenir Roman"/>
              <a:sym typeface="Avenir Roman"/>
            </a:endParaRPr>
          </a:p>
        </p:txBody>
      </p:sp>
      <p:sp>
        <p:nvSpPr>
          <p:cNvPr id="130" name="Google Shape;84;p16"/>
          <p:cNvSpPr/>
          <p:nvPr/>
        </p:nvSpPr>
        <p:spPr>
          <a:xfrm>
            <a:off x="-1" y="849050"/>
            <a:ext cx="6368102" cy="97501"/>
          </a:xfrm>
          <a:prstGeom prst="rect">
            <a:avLst/>
          </a:prstGeom>
          <a:solidFill>
            <a:srgbClr val="D9EAD3"/>
          </a:solidFill>
          <a:ln w="12700">
            <a:miter lim="400000"/>
          </a:ln>
        </p:spPr>
        <p:txBody>
          <a:bodyPr lIns="0" tIns="0" rIns="0" bIns="0" anchor="ctr"/>
          <a:lstStyle/>
          <a:p>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132" name="Google Shape;89;p17"/>
          <p:cNvSpPr/>
          <p:nvPr/>
        </p:nvSpPr>
        <p:spPr>
          <a:xfrm>
            <a:off x="0" y="-1"/>
            <a:ext cx="9144000" cy="4417202"/>
          </a:xfrm>
          <a:prstGeom prst="rect">
            <a:avLst/>
          </a:prstGeom>
          <a:solidFill>
            <a:srgbClr val="FFFFFF"/>
          </a:solidFill>
          <a:ln w="12700">
            <a:miter lim="400000"/>
          </a:ln>
        </p:spPr>
        <p:txBody>
          <a:bodyPr lIns="0" tIns="0" rIns="0" bIns="0" anchor="ctr"/>
          <a:lstStyle/>
          <a:p>
            <a:pPr>
              <a:defRPr>
                <a:latin typeface="Avenir Roman"/>
                <a:ea typeface="Avenir Roman"/>
                <a:cs typeface="Avenir Roman"/>
                <a:sym typeface="Avenir Roman"/>
              </a:defRPr>
            </a:pPr>
            <a:endParaRPr/>
          </a:p>
        </p:txBody>
      </p:sp>
      <p:sp>
        <p:nvSpPr>
          <p:cNvPr id="133" name="Google Shape;90;p17"/>
          <p:cNvSpPr txBox="1"/>
          <p:nvPr/>
        </p:nvSpPr>
        <p:spPr>
          <a:xfrm>
            <a:off x="5908499" y="4569250"/>
            <a:ext cx="3235501" cy="5003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defRPr sz="1800">
                <a:latin typeface="Avenir Roman"/>
                <a:ea typeface="Avenir Roman"/>
                <a:cs typeface="Avenir Roman"/>
                <a:sym typeface="Avenir Roman"/>
              </a:defRPr>
            </a:lvl1pPr>
          </a:lstStyle>
          <a:p>
            <a:r>
              <a:t>Public Law Working Group</a:t>
            </a:r>
          </a:p>
        </p:txBody>
      </p:sp>
      <p:sp>
        <p:nvSpPr>
          <p:cNvPr id="134" name="Google Shape;91;p17"/>
          <p:cNvSpPr txBox="1"/>
          <p:nvPr/>
        </p:nvSpPr>
        <p:spPr>
          <a:xfrm>
            <a:off x="1434825" y="637425"/>
            <a:ext cx="8142000" cy="15726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indent="228600">
              <a:lnSpc>
                <a:spcPct val="106999"/>
              </a:lnSpc>
              <a:defRPr sz="3600">
                <a:latin typeface="Avenir Roman"/>
                <a:ea typeface="Avenir Roman"/>
                <a:cs typeface="Avenir Roman"/>
                <a:sym typeface="Avenir Roman"/>
              </a:defRPr>
            </a:lvl1pPr>
          </a:lstStyle>
          <a:p>
            <a:r>
              <a:t>Short form orders (paras 11-15)</a:t>
            </a:r>
          </a:p>
        </p:txBody>
      </p:sp>
      <p:sp>
        <p:nvSpPr>
          <p:cNvPr id="135" name="Google Shape;92;p17"/>
          <p:cNvSpPr txBox="1"/>
          <p:nvPr/>
        </p:nvSpPr>
        <p:spPr>
          <a:xfrm>
            <a:off x="414825" y="276600"/>
            <a:ext cx="1182301" cy="12242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defRPr sz="6000">
                <a:latin typeface="Avenir Roman"/>
                <a:ea typeface="Avenir Roman"/>
                <a:cs typeface="Avenir Roman"/>
                <a:sym typeface="Avenir Roman"/>
              </a:defRPr>
            </a:lvl1pPr>
          </a:lstStyle>
          <a:p>
            <a:r>
              <a:t>1.</a:t>
            </a:r>
          </a:p>
        </p:txBody>
      </p:sp>
      <p:sp>
        <p:nvSpPr>
          <p:cNvPr id="136" name="Google Shape;93;p17"/>
          <p:cNvSpPr txBox="1"/>
          <p:nvPr/>
        </p:nvSpPr>
        <p:spPr>
          <a:xfrm>
            <a:off x="817349" y="1580413"/>
            <a:ext cx="8000102" cy="3098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marL="457200" indent="-381000">
              <a:lnSpc>
                <a:spcPct val="106999"/>
              </a:lnSpc>
              <a:buClr>
                <a:srgbClr val="000000"/>
              </a:buClr>
              <a:buSzPts val="2400"/>
              <a:buFont typeface="Avenir Roman"/>
              <a:buChar char="●"/>
              <a:defRPr sz="2400">
                <a:latin typeface="Avenir Roman"/>
                <a:ea typeface="Avenir Roman"/>
                <a:cs typeface="Avenir Roman"/>
                <a:sym typeface="Avenir Roman"/>
              </a:defRPr>
            </a:pPr>
            <a:r>
              <a:t>CMO completed ONLY for first CMH</a:t>
            </a:r>
          </a:p>
          <a:p>
            <a:pPr marL="457200" indent="-381000">
              <a:lnSpc>
                <a:spcPct val="106999"/>
              </a:lnSpc>
              <a:spcBef>
                <a:spcPts val="1000"/>
              </a:spcBef>
              <a:buClr>
                <a:srgbClr val="000000"/>
              </a:buClr>
              <a:buSzPts val="2400"/>
              <a:buFont typeface="Avenir Roman"/>
              <a:buChar char="●"/>
              <a:defRPr sz="2400">
                <a:latin typeface="Avenir Roman"/>
                <a:ea typeface="Avenir Roman"/>
                <a:cs typeface="Avenir Roman"/>
                <a:sym typeface="Avenir Roman"/>
              </a:defRPr>
            </a:pPr>
            <a:r>
              <a:t>Thereafter short form order containing only the information, recitals and orders relevant to or made at this hearing</a:t>
            </a:r>
          </a:p>
          <a:p>
            <a:pPr marL="457200" indent="-381000">
              <a:lnSpc>
                <a:spcPct val="106999"/>
              </a:lnSpc>
              <a:spcBef>
                <a:spcPts val="1000"/>
              </a:spcBef>
              <a:buClr>
                <a:srgbClr val="000000"/>
              </a:buClr>
              <a:buSzPts val="2400"/>
              <a:buFont typeface="Avenir Roman"/>
              <a:buChar char="●"/>
              <a:defRPr sz="2400">
                <a:latin typeface="Avenir Roman"/>
                <a:ea typeface="Avenir Roman"/>
                <a:cs typeface="Avenir Roman"/>
                <a:sym typeface="Avenir Roman"/>
              </a:defRPr>
            </a:pPr>
            <a:r>
              <a:t>To be submitted to court within 24 hours of the hearing unless the judge directs otherwise</a:t>
            </a:r>
          </a:p>
        </p:txBody>
      </p:sp>
      <p:sp>
        <p:nvSpPr>
          <p:cNvPr id="137" name="Google Shape;94;p17"/>
          <p:cNvSpPr/>
          <p:nvPr/>
        </p:nvSpPr>
        <p:spPr>
          <a:xfrm>
            <a:off x="414825" y="1238175"/>
            <a:ext cx="1182301" cy="140401"/>
          </a:xfrm>
          <a:prstGeom prst="rect">
            <a:avLst/>
          </a:prstGeom>
          <a:solidFill>
            <a:srgbClr val="D9EAD3"/>
          </a:solidFill>
          <a:ln w="12700">
            <a:miter lim="400000"/>
          </a:ln>
        </p:spPr>
        <p:txBody>
          <a:bodyPr lIns="0" tIns="0" rIns="0" bIns="0" anchor="ctr"/>
          <a:lstStyle/>
          <a:p>
            <a:pPr>
              <a:defRPr>
                <a:latin typeface="Avenir Roman"/>
                <a:ea typeface="Avenir Roman"/>
                <a:cs typeface="Avenir Roman"/>
                <a:sym typeface="Avenir Roman"/>
              </a:defRPr>
            </a:pPr>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139" name="Google Shape;99;p18"/>
          <p:cNvSpPr/>
          <p:nvPr/>
        </p:nvSpPr>
        <p:spPr>
          <a:xfrm>
            <a:off x="0" y="-1"/>
            <a:ext cx="9144000" cy="4417202"/>
          </a:xfrm>
          <a:prstGeom prst="rect">
            <a:avLst/>
          </a:prstGeom>
          <a:solidFill>
            <a:srgbClr val="FFFFFF"/>
          </a:solidFill>
          <a:ln w="12700">
            <a:miter lim="400000"/>
          </a:ln>
        </p:spPr>
        <p:txBody>
          <a:bodyPr lIns="0" tIns="0" rIns="0" bIns="0" anchor="ctr"/>
          <a:lstStyle/>
          <a:p>
            <a:pPr>
              <a:defRPr>
                <a:latin typeface="Avenir Roman"/>
                <a:ea typeface="Avenir Roman"/>
                <a:cs typeface="Avenir Roman"/>
                <a:sym typeface="Avenir Roman"/>
              </a:defRPr>
            </a:pPr>
            <a:endParaRPr/>
          </a:p>
        </p:txBody>
      </p:sp>
      <p:sp>
        <p:nvSpPr>
          <p:cNvPr id="140" name="Google Shape;100;p18"/>
          <p:cNvSpPr txBox="1"/>
          <p:nvPr/>
        </p:nvSpPr>
        <p:spPr>
          <a:xfrm>
            <a:off x="5908499" y="4569250"/>
            <a:ext cx="3235501" cy="5003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defRPr sz="1800">
                <a:latin typeface="Avenir Roman"/>
                <a:ea typeface="Avenir Roman"/>
                <a:cs typeface="Avenir Roman"/>
                <a:sym typeface="Avenir Roman"/>
              </a:defRPr>
            </a:lvl1pPr>
          </a:lstStyle>
          <a:p>
            <a:r>
              <a:t>Public Law Working Group</a:t>
            </a:r>
          </a:p>
        </p:txBody>
      </p:sp>
      <p:sp>
        <p:nvSpPr>
          <p:cNvPr id="141" name="Google Shape;101;p18"/>
          <p:cNvSpPr txBox="1"/>
          <p:nvPr/>
        </p:nvSpPr>
        <p:spPr>
          <a:xfrm>
            <a:off x="1680100" y="461399"/>
            <a:ext cx="7498799" cy="24411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indent="228600">
              <a:lnSpc>
                <a:spcPct val="106999"/>
              </a:lnSpc>
              <a:defRPr sz="2400">
                <a:latin typeface="Avenir Roman"/>
                <a:ea typeface="Avenir Roman"/>
                <a:cs typeface="Avenir Roman"/>
                <a:sym typeface="Avenir Roman"/>
              </a:defRPr>
            </a:pPr>
            <a:r>
              <a:t>Case Summary, Position Statements and CG’s Position Statement to be in template format (Appendix H1-H3) (paras 16-17)</a:t>
            </a:r>
          </a:p>
          <a:p>
            <a:pPr marL="228600" algn="just">
              <a:lnSpc>
                <a:spcPct val="106999"/>
              </a:lnSpc>
              <a:spcBef>
                <a:spcPts val="800"/>
              </a:spcBef>
            </a:pPr>
            <a:endParaRPr sz="2000">
              <a:latin typeface="Avenir Roman"/>
              <a:ea typeface="Avenir Roman"/>
              <a:cs typeface="Avenir Roman"/>
              <a:sym typeface="Avenir Roman"/>
            </a:endParaRPr>
          </a:p>
        </p:txBody>
      </p:sp>
      <p:sp>
        <p:nvSpPr>
          <p:cNvPr id="142" name="Google Shape;102;p18"/>
          <p:cNvSpPr txBox="1"/>
          <p:nvPr/>
        </p:nvSpPr>
        <p:spPr>
          <a:xfrm>
            <a:off x="497799" y="269649"/>
            <a:ext cx="1182302" cy="12242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defRPr sz="6000">
                <a:latin typeface="Avenir Roman"/>
                <a:ea typeface="Avenir Roman"/>
                <a:cs typeface="Avenir Roman"/>
                <a:sym typeface="Avenir Roman"/>
              </a:defRPr>
            </a:lvl1pPr>
          </a:lstStyle>
          <a:p>
            <a:r>
              <a:t>2.</a:t>
            </a:r>
          </a:p>
        </p:txBody>
      </p:sp>
      <p:sp>
        <p:nvSpPr>
          <p:cNvPr id="143" name="Google Shape;103;p18"/>
          <p:cNvSpPr txBox="1"/>
          <p:nvPr/>
        </p:nvSpPr>
        <p:spPr>
          <a:xfrm>
            <a:off x="623549" y="2098250"/>
            <a:ext cx="7896902" cy="2296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marL="457200" indent="-368300">
              <a:lnSpc>
                <a:spcPct val="106999"/>
              </a:lnSpc>
              <a:buClr>
                <a:srgbClr val="000000"/>
              </a:buClr>
              <a:buSzPts val="2200"/>
              <a:buFont typeface="Avenir Roman"/>
              <a:buChar char="●"/>
              <a:defRPr sz="2200">
                <a:latin typeface="Avenir Roman"/>
                <a:ea typeface="Avenir Roman"/>
                <a:cs typeface="Avenir Roman"/>
                <a:sym typeface="Avenir Roman"/>
              </a:defRPr>
            </a:pPr>
            <a:r>
              <a:t>To be filed and served on or before 4pm the day before the hearing</a:t>
            </a:r>
          </a:p>
          <a:p>
            <a:pPr marL="457200" indent="-368300">
              <a:lnSpc>
                <a:spcPct val="106999"/>
              </a:lnSpc>
              <a:buClr>
                <a:srgbClr val="000000"/>
              </a:buClr>
              <a:buSzPts val="2200"/>
              <a:buFont typeface="Avenir Roman"/>
              <a:buChar char="●"/>
              <a:defRPr sz="2200">
                <a:latin typeface="Avenir Roman"/>
                <a:ea typeface="Avenir Roman"/>
                <a:cs typeface="Avenir Roman"/>
                <a:sym typeface="Avenir Roman"/>
              </a:defRPr>
            </a:pPr>
            <a:r>
              <a:t>After the first CMH, Case Summaries should not repeat the whole of the background information</a:t>
            </a:r>
          </a:p>
        </p:txBody>
      </p:sp>
      <p:sp>
        <p:nvSpPr>
          <p:cNvPr id="144" name="Google Shape;104;p18"/>
          <p:cNvSpPr/>
          <p:nvPr/>
        </p:nvSpPr>
        <p:spPr>
          <a:xfrm>
            <a:off x="497799" y="1237449"/>
            <a:ext cx="1182302" cy="140401"/>
          </a:xfrm>
          <a:prstGeom prst="rect">
            <a:avLst/>
          </a:prstGeom>
          <a:solidFill>
            <a:srgbClr val="D9EAD3"/>
          </a:solidFill>
          <a:ln w="12700">
            <a:miter lim="400000"/>
          </a:ln>
        </p:spPr>
        <p:txBody>
          <a:bodyPr lIns="0" tIns="0" rIns="0" bIns="0" anchor="ctr"/>
          <a:lstStyle/>
          <a:p>
            <a:pPr>
              <a:defRPr>
                <a:latin typeface="Avenir Roman"/>
                <a:ea typeface="Avenir Roman"/>
                <a:cs typeface="Avenir Roman"/>
                <a:sym typeface="Avenir Roman"/>
              </a:defRPr>
            </a:pPr>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146" name="Google Shape;109;p19"/>
          <p:cNvSpPr/>
          <p:nvPr/>
        </p:nvSpPr>
        <p:spPr>
          <a:xfrm>
            <a:off x="0" y="-1"/>
            <a:ext cx="9144000" cy="4417202"/>
          </a:xfrm>
          <a:prstGeom prst="rect">
            <a:avLst/>
          </a:prstGeom>
          <a:solidFill>
            <a:srgbClr val="FFFFFF"/>
          </a:solidFill>
          <a:ln w="12700">
            <a:miter lim="400000"/>
          </a:ln>
        </p:spPr>
        <p:txBody>
          <a:bodyPr lIns="0" tIns="0" rIns="0" bIns="0" anchor="ctr"/>
          <a:lstStyle/>
          <a:p>
            <a:pPr>
              <a:defRPr>
                <a:latin typeface="Avenir Roman"/>
                <a:ea typeface="Avenir Roman"/>
                <a:cs typeface="Avenir Roman"/>
                <a:sym typeface="Avenir Roman"/>
              </a:defRPr>
            </a:pPr>
            <a:endParaRPr/>
          </a:p>
        </p:txBody>
      </p:sp>
      <p:sp>
        <p:nvSpPr>
          <p:cNvPr id="147" name="Google Shape;110;p19"/>
          <p:cNvSpPr txBox="1"/>
          <p:nvPr/>
        </p:nvSpPr>
        <p:spPr>
          <a:xfrm>
            <a:off x="5908499" y="4569250"/>
            <a:ext cx="3235501" cy="5003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defRPr sz="1800">
                <a:latin typeface="Avenir Roman"/>
                <a:ea typeface="Avenir Roman"/>
                <a:cs typeface="Avenir Roman"/>
                <a:sym typeface="Avenir Roman"/>
              </a:defRPr>
            </a:lvl1pPr>
          </a:lstStyle>
          <a:p>
            <a:r>
              <a:t>Public Law Working Group</a:t>
            </a:r>
          </a:p>
        </p:txBody>
      </p:sp>
      <p:sp>
        <p:nvSpPr>
          <p:cNvPr id="148" name="Google Shape;111;p19"/>
          <p:cNvSpPr txBox="1"/>
          <p:nvPr/>
        </p:nvSpPr>
        <p:spPr>
          <a:xfrm>
            <a:off x="1680100" y="269649"/>
            <a:ext cx="7113900" cy="14710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indent="457200">
              <a:lnSpc>
                <a:spcPct val="106999"/>
              </a:lnSpc>
              <a:defRPr sz="3600">
                <a:latin typeface="Avenir Roman"/>
                <a:ea typeface="Avenir Roman"/>
                <a:cs typeface="Avenir Roman"/>
                <a:sym typeface="Avenir Roman"/>
              </a:defRPr>
            </a:pPr>
            <a:r>
              <a:t> </a:t>
            </a:r>
          </a:p>
          <a:p>
            <a:pPr indent="228600">
              <a:lnSpc>
                <a:spcPct val="106999"/>
              </a:lnSpc>
              <a:spcBef>
                <a:spcPts val="800"/>
              </a:spcBef>
              <a:defRPr sz="3600">
                <a:latin typeface="Avenir Roman"/>
                <a:ea typeface="Avenir Roman"/>
                <a:cs typeface="Avenir Roman"/>
                <a:sym typeface="Avenir Roman"/>
              </a:defRPr>
            </a:pPr>
            <a:r>
              <a:t>Newborn babies (paras 18-20)</a:t>
            </a:r>
          </a:p>
        </p:txBody>
      </p:sp>
      <p:sp>
        <p:nvSpPr>
          <p:cNvPr id="149" name="Google Shape;112;p19"/>
          <p:cNvSpPr txBox="1"/>
          <p:nvPr/>
        </p:nvSpPr>
        <p:spPr>
          <a:xfrm>
            <a:off x="497799" y="493149"/>
            <a:ext cx="1182302" cy="12242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defRPr sz="6000">
                <a:latin typeface="Avenir Roman"/>
                <a:ea typeface="Avenir Roman"/>
                <a:cs typeface="Avenir Roman"/>
                <a:sym typeface="Avenir Roman"/>
              </a:defRPr>
            </a:lvl1pPr>
          </a:lstStyle>
          <a:p>
            <a:r>
              <a:t>3.</a:t>
            </a:r>
          </a:p>
        </p:txBody>
      </p:sp>
      <p:sp>
        <p:nvSpPr>
          <p:cNvPr id="150" name="Google Shape;113;p19"/>
          <p:cNvSpPr txBox="1"/>
          <p:nvPr/>
        </p:nvSpPr>
        <p:spPr>
          <a:xfrm>
            <a:off x="1039550" y="2078325"/>
            <a:ext cx="7827000" cy="3098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marL="457200" indent="-381000">
              <a:lnSpc>
                <a:spcPct val="106999"/>
              </a:lnSpc>
              <a:buClr>
                <a:srgbClr val="000000"/>
              </a:buClr>
              <a:buSzPts val="2400"/>
              <a:buFont typeface="Avenir Roman"/>
              <a:buChar char="●"/>
              <a:defRPr sz="2400">
                <a:latin typeface="Avenir Roman"/>
                <a:ea typeface="Avenir Roman"/>
                <a:cs typeface="Avenir Roman"/>
                <a:sym typeface="Avenir Roman"/>
              </a:defRPr>
            </a:pPr>
            <a:r>
              <a:t>Prepare application and supporting documents in advance of birth where application intended to be made for removal of baby into care</a:t>
            </a:r>
          </a:p>
          <a:p>
            <a:pPr marL="457200" indent="-381000">
              <a:lnSpc>
                <a:spcPct val="106999"/>
              </a:lnSpc>
              <a:spcBef>
                <a:spcPts val="1000"/>
              </a:spcBef>
              <a:buClr>
                <a:srgbClr val="000000"/>
              </a:buClr>
              <a:buSzPts val="2400"/>
              <a:buFont typeface="Avenir Roman"/>
              <a:buChar char="●"/>
              <a:defRPr sz="2400">
                <a:latin typeface="Avenir Roman"/>
                <a:ea typeface="Avenir Roman"/>
                <a:cs typeface="Avenir Roman"/>
                <a:sym typeface="Avenir Roman"/>
              </a:defRPr>
            </a:pPr>
            <a:r>
              <a:t>Strict case management directions and time limits</a:t>
            </a:r>
          </a:p>
          <a:p>
            <a:pPr algn="just">
              <a:lnSpc>
                <a:spcPct val="106999"/>
              </a:lnSpc>
              <a:spcBef>
                <a:spcPts val="1000"/>
              </a:spcBef>
            </a:pPr>
            <a:endParaRPr sz="2400">
              <a:latin typeface="Avenir Roman"/>
              <a:ea typeface="Avenir Roman"/>
              <a:cs typeface="Avenir Roman"/>
              <a:sym typeface="Avenir Roman"/>
            </a:endParaRPr>
          </a:p>
        </p:txBody>
      </p:sp>
      <p:sp>
        <p:nvSpPr>
          <p:cNvPr id="151" name="Google Shape;114;p19"/>
          <p:cNvSpPr/>
          <p:nvPr/>
        </p:nvSpPr>
        <p:spPr>
          <a:xfrm>
            <a:off x="497799" y="1601338"/>
            <a:ext cx="1182302" cy="140401"/>
          </a:xfrm>
          <a:prstGeom prst="rect">
            <a:avLst/>
          </a:prstGeom>
          <a:solidFill>
            <a:srgbClr val="D9EAD3"/>
          </a:solidFill>
          <a:ln w="12700">
            <a:miter lim="400000"/>
          </a:ln>
        </p:spPr>
        <p:txBody>
          <a:bodyPr lIns="0" tIns="0" rIns="0" bIns="0" anchor="ctr"/>
          <a:lstStyle/>
          <a:p>
            <a:pPr>
              <a:defRPr>
                <a:latin typeface="Avenir Roman"/>
                <a:ea typeface="Avenir Roman"/>
                <a:cs typeface="Avenir Roman"/>
                <a:sym typeface="Avenir Roman"/>
              </a:defRPr>
            </a:pPr>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153" name="Google Shape;119;p20"/>
          <p:cNvSpPr/>
          <p:nvPr/>
        </p:nvSpPr>
        <p:spPr>
          <a:xfrm>
            <a:off x="0" y="-1"/>
            <a:ext cx="9144000" cy="4417202"/>
          </a:xfrm>
          <a:prstGeom prst="rect">
            <a:avLst/>
          </a:prstGeom>
          <a:solidFill>
            <a:srgbClr val="FFFFFF"/>
          </a:solidFill>
          <a:ln w="12700">
            <a:miter lim="400000"/>
          </a:ln>
        </p:spPr>
        <p:txBody>
          <a:bodyPr lIns="0" tIns="0" rIns="0" bIns="0" anchor="ctr"/>
          <a:lstStyle/>
          <a:p>
            <a:pPr>
              <a:defRPr>
                <a:latin typeface="Avenir Roman"/>
                <a:ea typeface="Avenir Roman"/>
                <a:cs typeface="Avenir Roman"/>
                <a:sym typeface="Avenir Roman"/>
              </a:defRPr>
            </a:pPr>
            <a:endParaRPr/>
          </a:p>
        </p:txBody>
      </p:sp>
      <p:sp>
        <p:nvSpPr>
          <p:cNvPr id="154" name="Google Shape;120;p20"/>
          <p:cNvSpPr txBox="1"/>
          <p:nvPr/>
        </p:nvSpPr>
        <p:spPr>
          <a:xfrm>
            <a:off x="5908499" y="4569250"/>
            <a:ext cx="3235501" cy="5003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defRPr sz="1800">
                <a:latin typeface="Avenir Roman"/>
                <a:ea typeface="Avenir Roman"/>
                <a:cs typeface="Avenir Roman"/>
                <a:sym typeface="Avenir Roman"/>
              </a:defRPr>
            </a:lvl1pPr>
          </a:lstStyle>
          <a:p>
            <a:r>
              <a:t>Public Law Working Group</a:t>
            </a:r>
          </a:p>
        </p:txBody>
      </p:sp>
      <p:sp>
        <p:nvSpPr>
          <p:cNvPr id="155" name="Google Shape;121;p20"/>
          <p:cNvSpPr txBox="1"/>
          <p:nvPr/>
        </p:nvSpPr>
        <p:spPr>
          <a:xfrm>
            <a:off x="2215100" y="910074"/>
            <a:ext cx="6133201" cy="33456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marL="228600">
              <a:lnSpc>
                <a:spcPct val="106999"/>
              </a:lnSpc>
              <a:defRPr sz="3600">
                <a:latin typeface="Avenir Roman"/>
                <a:ea typeface="Avenir Roman"/>
                <a:cs typeface="Avenir Roman"/>
                <a:sym typeface="Avenir Roman"/>
              </a:defRPr>
            </a:pPr>
            <a:r>
              <a:t>26-week limit (para 21)</a:t>
            </a:r>
          </a:p>
          <a:p>
            <a:pPr indent="228600" algn="just">
              <a:lnSpc>
                <a:spcPct val="106999"/>
              </a:lnSpc>
              <a:spcBef>
                <a:spcPts val="800"/>
              </a:spcBef>
            </a:pPr>
            <a:endParaRPr sz="3000">
              <a:latin typeface="Avenir Roman"/>
              <a:ea typeface="Avenir Roman"/>
              <a:cs typeface="Avenir Roman"/>
              <a:sym typeface="Avenir Roman"/>
            </a:endParaRPr>
          </a:p>
          <a:p>
            <a:pPr marL="228600" algn="just">
              <a:lnSpc>
                <a:spcPct val="106999"/>
              </a:lnSpc>
              <a:spcBef>
                <a:spcPts val="800"/>
              </a:spcBef>
            </a:pPr>
            <a:endParaRPr sz="3000">
              <a:latin typeface="Avenir Roman"/>
              <a:ea typeface="Avenir Roman"/>
              <a:cs typeface="Avenir Roman"/>
              <a:sym typeface="Avenir Roman"/>
            </a:endParaRPr>
          </a:p>
          <a:p>
            <a:pPr marL="228600" algn="just">
              <a:lnSpc>
                <a:spcPct val="106999"/>
              </a:lnSpc>
            </a:pPr>
            <a:endParaRPr sz="3000">
              <a:latin typeface="Avenir Roman"/>
              <a:ea typeface="Avenir Roman"/>
              <a:cs typeface="Avenir Roman"/>
              <a:sym typeface="Avenir Roman"/>
            </a:endParaRPr>
          </a:p>
        </p:txBody>
      </p:sp>
      <p:sp>
        <p:nvSpPr>
          <p:cNvPr id="156" name="Google Shape;122;p20"/>
          <p:cNvSpPr txBox="1"/>
          <p:nvPr/>
        </p:nvSpPr>
        <p:spPr>
          <a:xfrm>
            <a:off x="885824" y="674874"/>
            <a:ext cx="1182302" cy="12242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defRPr sz="6000">
                <a:latin typeface="Avenir Roman"/>
                <a:ea typeface="Avenir Roman"/>
                <a:cs typeface="Avenir Roman"/>
                <a:sym typeface="Avenir Roman"/>
              </a:defRPr>
            </a:lvl1pPr>
          </a:lstStyle>
          <a:p>
            <a:r>
              <a:t>4.</a:t>
            </a:r>
          </a:p>
        </p:txBody>
      </p:sp>
      <p:sp>
        <p:nvSpPr>
          <p:cNvPr id="157" name="Google Shape;123;p20"/>
          <p:cNvSpPr txBox="1"/>
          <p:nvPr/>
        </p:nvSpPr>
        <p:spPr>
          <a:xfrm>
            <a:off x="399475" y="2029349"/>
            <a:ext cx="8539800" cy="37784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marL="457200" indent="-393700">
              <a:lnSpc>
                <a:spcPct val="106999"/>
              </a:lnSpc>
              <a:buClr>
                <a:srgbClr val="000000"/>
              </a:buClr>
              <a:buSzPts val="2600"/>
              <a:buFont typeface="Avenir Roman"/>
              <a:buChar char="●"/>
              <a:defRPr sz="2600">
                <a:latin typeface="Avenir Roman"/>
                <a:ea typeface="Avenir Roman"/>
                <a:cs typeface="Avenir Roman"/>
                <a:sym typeface="Avenir Roman"/>
              </a:defRPr>
            </a:pPr>
            <a:r>
              <a:t>Where way forward is clear (eg child not to return to parent(s)) but further time is required to determine plan or placement which in best interests of child, consider extending the 26 week limit</a:t>
            </a:r>
          </a:p>
          <a:p>
            <a:pPr algn="just">
              <a:lnSpc>
                <a:spcPct val="106999"/>
              </a:lnSpc>
              <a:spcBef>
                <a:spcPts val="800"/>
              </a:spcBef>
            </a:pPr>
            <a:endParaRPr sz="2600">
              <a:latin typeface="Avenir Roman"/>
              <a:ea typeface="Avenir Roman"/>
              <a:cs typeface="Avenir Roman"/>
              <a:sym typeface="Avenir Roman"/>
            </a:endParaRPr>
          </a:p>
          <a:p>
            <a:pPr algn="just">
              <a:lnSpc>
                <a:spcPct val="106999"/>
              </a:lnSpc>
              <a:spcBef>
                <a:spcPts val="800"/>
              </a:spcBef>
            </a:pPr>
            <a:endParaRPr sz="2600">
              <a:latin typeface="Avenir Roman"/>
              <a:ea typeface="Avenir Roman"/>
              <a:cs typeface="Avenir Roman"/>
              <a:sym typeface="Avenir Roman"/>
            </a:endParaRPr>
          </a:p>
        </p:txBody>
      </p:sp>
      <p:sp>
        <p:nvSpPr>
          <p:cNvPr id="158" name="Google Shape;124;p20"/>
          <p:cNvSpPr/>
          <p:nvPr/>
        </p:nvSpPr>
        <p:spPr>
          <a:xfrm>
            <a:off x="885824" y="1642674"/>
            <a:ext cx="1182302" cy="140401"/>
          </a:xfrm>
          <a:prstGeom prst="rect">
            <a:avLst/>
          </a:prstGeom>
          <a:solidFill>
            <a:srgbClr val="D9EAD3"/>
          </a:solidFill>
          <a:ln w="12700">
            <a:miter lim="400000"/>
          </a:ln>
        </p:spPr>
        <p:txBody>
          <a:bodyPr lIns="0" tIns="0" rIns="0" bIns="0" anchor="ctr"/>
          <a:lstStyle/>
          <a:p>
            <a:pPr>
              <a:defRPr>
                <a:latin typeface="Avenir Roman"/>
                <a:ea typeface="Avenir Roman"/>
                <a:cs typeface="Avenir Roman"/>
                <a:sym typeface="Avenir Roman"/>
              </a:defRPr>
            </a:pPr>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160" name="Google Shape;129;p21"/>
          <p:cNvSpPr/>
          <p:nvPr/>
        </p:nvSpPr>
        <p:spPr>
          <a:xfrm>
            <a:off x="0" y="-1"/>
            <a:ext cx="9144000" cy="4417202"/>
          </a:xfrm>
          <a:prstGeom prst="rect">
            <a:avLst/>
          </a:prstGeom>
          <a:solidFill>
            <a:srgbClr val="FFFFFF"/>
          </a:solidFill>
          <a:ln w="12700">
            <a:miter lim="400000"/>
          </a:ln>
        </p:spPr>
        <p:txBody>
          <a:bodyPr lIns="0" tIns="0" rIns="0" bIns="0" anchor="ctr"/>
          <a:lstStyle/>
          <a:p>
            <a:pPr>
              <a:defRPr>
                <a:latin typeface="Avenir Roman"/>
                <a:ea typeface="Avenir Roman"/>
                <a:cs typeface="Avenir Roman"/>
                <a:sym typeface="Avenir Roman"/>
              </a:defRPr>
            </a:pPr>
            <a:endParaRPr/>
          </a:p>
        </p:txBody>
      </p:sp>
      <p:sp>
        <p:nvSpPr>
          <p:cNvPr id="161" name="Google Shape;130;p21"/>
          <p:cNvSpPr txBox="1"/>
          <p:nvPr/>
        </p:nvSpPr>
        <p:spPr>
          <a:xfrm>
            <a:off x="5908499" y="4569250"/>
            <a:ext cx="3235501" cy="5003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defRPr sz="1800">
                <a:latin typeface="Avenir Roman"/>
                <a:ea typeface="Avenir Roman"/>
                <a:cs typeface="Avenir Roman"/>
                <a:sym typeface="Avenir Roman"/>
              </a:defRPr>
            </a:lvl1pPr>
          </a:lstStyle>
          <a:p>
            <a:r>
              <a:t>Public Law Working Group</a:t>
            </a:r>
          </a:p>
        </p:txBody>
      </p:sp>
      <p:sp>
        <p:nvSpPr>
          <p:cNvPr id="162" name="Google Shape;131;p21"/>
          <p:cNvSpPr txBox="1"/>
          <p:nvPr/>
        </p:nvSpPr>
        <p:spPr>
          <a:xfrm>
            <a:off x="1680100" y="595125"/>
            <a:ext cx="6823500" cy="276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indent="228600" algn="just">
              <a:lnSpc>
                <a:spcPct val="106999"/>
              </a:lnSpc>
              <a:defRPr sz="4000">
                <a:latin typeface="Avenir Roman"/>
                <a:ea typeface="Avenir Roman"/>
                <a:cs typeface="Avenir Roman"/>
                <a:sym typeface="Avenir Roman"/>
              </a:defRPr>
            </a:pPr>
            <a:r>
              <a:t>Experts (paras 22-24)</a:t>
            </a:r>
          </a:p>
          <a:p>
            <a:pPr marL="228600" algn="just">
              <a:lnSpc>
                <a:spcPct val="106999"/>
              </a:lnSpc>
              <a:spcBef>
                <a:spcPts val="800"/>
              </a:spcBef>
            </a:pPr>
            <a:endParaRPr sz="3000">
              <a:latin typeface="Avenir Roman"/>
              <a:ea typeface="Avenir Roman"/>
              <a:cs typeface="Avenir Roman"/>
              <a:sym typeface="Avenir Roman"/>
            </a:endParaRPr>
          </a:p>
          <a:p>
            <a:pPr marL="228600" algn="just">
              <a:lnSpc>
                <a:spcPct val="106999"/>
              </a:lnSpc>
            </a:pPr>
            <a:endParaRPr sz="3000">
              <a:latin typeface="Avenir Roman"/>
              <a:ea typeface="Avenir Roman"/>
              <a:cs typeface="Avenir Roman"/>
              <a:sym typeface="Avenir Roman"/>
            </a:endParaRPr>
          </a:p>
        </p:txBody>
      </p:sp>
      <p:sp>
        <p:nvSpPr>
          <p:cNvPr id="163" name="Google Shape;132;p21"/>
          <p:cNvSpPr txBox="1"/>
          <p:nvPr/>
        </p:nvSpPr>
        <p:spPr>
          <a:xfrm>
            <a:off x="497799" y="441100"/>
            <a:ext cx="1182302" cy="12242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defRPr sz="6000">
                <a:latin typeface="Avenir Roman"/>
                <a:ea typeface="Avenir Roman"/>
                <a:cs typeface="Avenir Roman"/>
                <a:sym typeface="Avenir Roman"/>
              </a:defRPr>
            </a:lvl1pPr>
          </a:lstStyle>
          <a:p>
            <a:r>
              <a:t>5.</a:t>
            </a:r>
          </a:p>
        </p:txBody>
      </p:sp>
      <p:sp>
        <p:nvSpPr>
          <p:cNvPr id="164" name="Google Shape;133;p21"/>
          <p:cNvSpPr txBox="1"/>
          <p:nvPr/>
        </p:nvSpPr>
        <p:spPr>
          <a:xfrm>
            <a:off x="856125" y="1956849"/>
            <a:ext cx="7916999" cy="47051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marL="457200" indent="-419100">
              <a:lnSpc>
                <a:spcPct val="106999"/>
              </a:lnSpc>
              <a:buClr>
                <a:srgbClr val="000000"/>
              </a:buClr>
              <a:buSzPts val="3000"/>
              <a:buFont typeface="Avenir Roman"/>
              <a:buChar char="●"/>
              <a:defRPr sz="3000">
                <a:latin typeface="Avenir Roman"/>
                <a:ea typeface="Avenir Roman"/>
                <a:cs typeface="Avenir Roman"/>
                <a:sym typeface="Avenir Roman"/>
              </a:defRPr>
            </a:pPr>
            <a:r>
              <a:t>ONLY where NECESSARY for just and fair determination of the proceedings</a:t>
            </a:r>
          </a:p>
          <a:p>
            <a:pPr marL="457200" indent="-419100">
              <a:lnSpc>
                <a:spcPct val="106999"/>
              </a:lnSpc>
              <a:buClr>
                <a:srgbClr val="000000"/>
              </a:buClr>
              <a:buSzPts val="3000"/>
              <a:buFont typeface="Avenir Roman"/>
              <a:buChar char="●"/>
              <a:defRPr sz="3000">
                <a:latin typeface="Avenir Roman"/>
                <a:ea typeface="Avenir Roman"/>
                <a:cs typeface="Avenir Roman"/>
                <a:sym typeface="Avenir Roman"/>
              </a:defRPr>
            </a:pPr>
            <a:r>
              <a:t>Judges MUST scrutinise all applications for experts with rigour</a:t>
            </a:r>
          </a:p>
          <a:p>
            <a:pPr algn="just">
              <a:lnSpc>
                <a:spcPct val="106999"/>
              </a:lnSpc>
              <a:spcBef>
                <a:spcPts val="800"/>
              </a:spcBef>
            </a:pPr>
            <a:endParaRPr sz="3000">
              <a:latin typeface="Avenir Roman"/>
              <a:ea typeface="Avenir Roman"/>
              <a:cs typeface="Avenir Roman"/>
              <a:sym typeface="Avenir Roman"/>
            </a:endParaRPr>
          </a:p>
          <a:p>
            <a:pPr algn="just">
              <a:lnSpc>
                <a:spcPct val="106999"/>
              </a:lnSpc>
            </a:pPr>
            <a:endParaRPr sz="3000">
              <a:latin typeface="Avenir Roman"/>
              <a:ea typeface="Avenir Roman"/>
              <a:cs typeface="Avenir Roman"/>
              <a:sym typeface="Avenir Roman"/>
            </a:endParaRPr>
          </a:p>
          <a:p>
            <a:pPr algn="just">
              <a:lnSpc>
                <a:spcPct val="106999"/>
              </a:lnSpc>
            </a:pPr>
            <a:endParaRPr sz="3000">
              <a:latin typeface="Avenir Roman"/>
              <a:ea typeface="Avenir Roman"/>
              <a:cs typeface="Avenir Roman"/>
              <a:sym typeface="Avenir Roman"/>
            </a:endParaRPr>
          </a:p>
        </p:txBody>
      </p:sp>
      <p:sp>
        <p:nvSpPr>
          <p:cNvPr id="165" name="Google Shape;134;p21"/>
          <p:cNvSpPr/>
          <p:nvPr/>
        </p:nvSpPr>
        <p:spPr>
          <a:xfrm>
            <a:off x="497799" y="1408899"/>
            <a:ext cx="1182302" cy="140401"/>
          </a:xfrm>
          <a:prstGeom prst="rect">
            <a:avLst/>
          </a:prstGeom>
          <a:solidFill>
            <a:srgbClr val="D9EAD3"/>
          </a:solidFill>
          <a:ln w="12700">
            <a:miter lim="400000"/>
          </a:ln>
        </p:spPr>
        <p:txBody>
          <a:bodyPr lIns="0" tIns="0" rIns="0" bIns="0" anchor="ctr"/>
          <a:lstStyle/>
          <a:p>
            <a:pPr>
              <a:defRPr>
                <a:latin typeface="Avenir Roman"/>
                <a:ea typeface="Avenir Roman"/>
                <a:cs typeface="Avenir Roman"/>
                <a:sym typeface="Avenir Roman"/>
              </a:defRPr>
            </a:pPr>
            <a:endParaRPr/>
          </a:p>
        </p:txBody>
      </p:sp>
    </p:spTree>
  </p:cSld>
  <p:clrMapOvr>
    <a:masterClrMapping/>
  </p:clrMapOvr>
  <p:transition spd="med"/>
</p:sld>
</file>

<file path=ppt/theme/theme1.xml><?xml version="1.0" encoding="utf-8"?>
<a:theme xmlns:a="http://schemas.openxmlformats.org/drawingml/2006/main" name="Simple Light">
  <a:themeElements>
    <a:clrScheme name="Simple Light">
      <a:dk1>
        <a:srgbClr val="000000"/>
      </a:dk1>
      <a:lt1>
        <a:srgbClr val="FFFFFF"/>
      </a:lt1>
      <a:dk2>
        <a:srgbClr val="A7A7A7"/>
      </a:dk2>
      <a:lt2>
        <a:srgbClr val="535353"/>
      </a:lt2>
      <a:accent1>
        <a:srgbClr val="4285F4"/>
      </a:accent1>
      <a:accent2>
        <a:srgbClr val="212121"/>
      </a:accent2>
      <a:accent3>
        <a:srgbClr val="78909C"/>
      </a:accent3>
      <a:accent4>
        <a:srgbClr val="FFAB40"/>
      </a:accent4>
      <a:accent5>
        <a:srgbClr val="0097A7"/>
      </a:accent5>
      <a:accent6>
        <a:srgbClr val="EEFF41"/>
      </a:accent6>
      <a:hlink>
        <a:srgbClr val="0000FF"/>
      </a:hlink>
      <a:folHlink>
        <a:srgbClr val="FF00FF"/>
      </a:folHlink>
    </a:clrScheme>
    <a:fontScheme name="Simple Light">
      <a:majorFont>
        <a:latin typeface="Arial"/>
        <a:ea typeface="Arial"/>
        <a:cs typeface="Arial"/>
      </a:majorFont>
      <a:minorFont>
        <a:latin typeface="Helvetica"/>
        <a:ea typeface="Helvetica"/>
        <a:cs typeface="Helvetica"/>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A7A7A7"/>
      </a:dk2>
      <a:lt2>
        <a:srgbClr val="535353"/>
      </a:lt2>
      <a:accent1>
        <a:srgbClr val="4285F4"/>
      </a:accent1>
      <a:accent2>
        <a:srgbClr val="212121"/>
      </a:accent2>
      <a:accent3>
        <a:srgbClr val="78909C"/>
      </a:accent3>
      <a:accent4>
        <a:srgbClr val="FFAB40"/>
      </a:accent4>
      <a:accent5>
        <a:srgbClr val="0097A7"/>
      </a:accent5>
      <a:accent6>
        <a:srgbClr val="EEFF41"/>
      </a:accent6>
      <a:hlink>
        <a:srgbClr val="0000FF"/>
      </a:hlink>
      <a:folHlink>
        <a:srgbClr val="FF00FF"/>
      </a:folHlink>
    </a:clrScheme>
    <a:fontScheme name="Simple Light">
      <a:majorFont>
        <a:latin typeface="Arial"/>
        <a:ea typeface="Arial"/>
        <a:cs typeface="Arial"/>
      </a:majorFont>
      <a:minorFont>
        <a:latin typeface="Helvetica"/>
        <a:ea typeface="Helvetica"/>
        <a:cs typeface="Helvetica"/>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3BC5C9C7F3DD4A99D1A992795CEB71" ma:contentTypeVersion="19" ma:contentTypeDescription="Create a new document." ma:contentTypeScope="" ma:versionID="dd425a5ca5f79bcacda8b8360b55fc4b">
  <xsd:schema xmlns:xsd="http://www.w3.org/2001/XMLSchema" xmlns:xs="http://www.w3.org/2001/XMLSchema" xmlns:p="http://schemas.microsoft.com/office/2006/metadata/properties" xmlns:ns2="cecadd58-02c8-4654-8954-3fac3164560f" xmlns:ns3="99bec7e7-7668-40da-a19e-a1d9b017562d" targetNamespace="http://schemas.microsoft.com/office/2006/metadata/properties" ma:root="true" ma:fieldsID="d197c9718bf0f5bd6bcde0c5a3e92f19" ns2:_="" ns3:_="">
    <xsd:import namespace="cecadd58-02c8-4654-8954-3fac3164560f"/>
    <xsd:import namespace="99bec7e7-7668-40da-a19e-a1d9b017562d"/>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OCR" minOccurs="0"/>
                <xsd:element ref="ns2:lcf76f155ced4ddcb4097134ff3c332f" minOccurs="0"/>
                <xsd:element ref="ns3:TaxCatchAll" minOccurs="0"/>
                <xsd:element ref="ns2:MediaServiceAutoTag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cadd58-02c8-4654-8954-3fac316456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8b2bedc5-ed0c-4499-bf27-698040680453" ma:termSetId="09814cd3-568e-fe90-9814-8d621ff8fb84" ma:anchorId="fba54fb3-c3e1-fe81-a776-ca4b69148c4d" ma:open="true" ma:isKeyword="false">
      <xsd:complexType>
        <xsd:sequence>
          <xsd:element ref="pc:Terms" minOccurs="0" maxOccurs="1"/>
        </xsd:sequence>
      </xsd:complexType>
    </xsd:element>
    <xsd:element name="MediaServiceAutoTags" ma:index="22" nillable="true" ma:displayName="Tags" ma:internalName="MediaServiceAutoTags" ma:readOnly="true">
      <xsd:simpleType>
        <xsd:restriction base="dms:Text"/>
      </xsd:simple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9bec7e7-7668-40da-a19e-a1d9b017562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3fc88075-30e6-4b8f-ad4c-541cb3423e94}" ma:internalName="TaxCatchAll" ma:showField="CatchAllData" ma:web="99bec7e7-7668-40da-a19e-a1d9b017562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6B52FC-F238-41BE-829D-01578820C25A}"/>
</file>

<file path=customXml/itemProps2.xml><?xml version="1.0" encoding="utf-8"?>
<ds:datastoreItem xmlns:ds="http://schemas.openxmlformats.org/officeDocument/2006/customXml" ds:itemID="{E59BFEF2-182D-49E7-B31D-862A7835AF9E}"/>
</file>

<file path=docProps/app.xml><?xml version="1.0" encoding="utf-8"?>
<Properties xmlns="http://schemas.openxmlformats.org/officeDocument/2006/extended-properties" xmlns:vt="http://schemas.openxmlformats.org/officeDocument/2006/docPropsVTypes">
  <TotalTime>0</TotalTime>
  <Words>672</Words>
  <Application>Microsoft Office PowerPoint</Application>
  <PresentationFormat>On-screen Show (16:9)</PresentationFormat>
  <Paragraphs>82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Avenir Roman</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Katy Block</cp:lastModifiedBy>
  <cp:revision>1</cp:revision>
  <dcterms:modified xsi:type="dcterms:W3CDTF">2021-06-18T09:10:48Z</dcterms:modified>
</cp:coreProperties>
</file>