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2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0" name="Shape 310"/>
          <p:cNvSpPr>
            <a:spLocks noGrp="1" noRot="1" noChangeAspect="1"/>
          </p:cNvSpPr>
          <p:nvPr>
            <p:ph type="sldImg"/>
          </p:nvPr>
        </p:nvSpPr>
        <p:spPr>
          <a:xfrm>
            <a:off x="1143000" y="685800"/>
            <a:ext cx="4572000" cy="3429000"/>
          </a:xfrm>
          <a:prstGeom prst="rect">
            <a:avLst/>
          </a:prstGeom>
        </p:spPr>
        <p:txBody>
          <a:bodyPr/>
          <a:lstStyle/>
          <a:p>
            <a:endParaRPr/>
          </a:p>
        </p:txBody>
      </p:sp>
      <p:sp>
        <p:nvSpPr>
          <p:cNvPr id="311" name="Shape 31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SECTION_HEADER">
    <p:spTree>
      <p:nvGrpSpPr>
        <p:cNvPr id="1" name=""/>
        <p:cNvGrpSpPr/>
        <p:nvPr/>
      </p:nvGrpSpPr>
      <p:grpSpPr>
        <a:xfrm>
          <a:off x="0" y="0"/>
          <a:ext cx="0" cy="0"/>
          <a:chOff x="0" y="0"/>
          <a:chExt cx="0" cy="0"/>
        </a:xfrm>
      </p:grpSpPr>
      <p:sp>
        <p:nvSpPr>
          <p:cNvPr id="11"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12" name="Body Level One…"/>
          <p:cNvSpPr txBox="1">
            <a:spLocks noGrp="1"/>
          </p:cNvSpPr>
          <p:nvPr>
            <p:ph type="body" sz="quarter" idx="1"/>
          </p:nvPr>
        </p:nvSpPr>
        <p:spPr>
          <a:xfrm>
            <a:off x="831850" y="4589462"/>
            <a:ext cx="10515600" cy="1500188"/>
          </a:xfrm>
          <a:prstGeom prst="rect">
            <a:avLst/>
          </a:prstGeom>
        </p:spPr>
        <p:txBody>
          <a:bodyPr/>
          <a:lstStyle>
            <a:lvl1pPr marL="228600" indent="0">
              <a:buClrTx/>
              <a:buSzTx/>
              <a:buFontTx/>
              <a:buNone/>
              <a:defRPr sz="2400">
                <a:solidFill>
                  <a:srgbClr val="888888"/>
                </a:solidFill>
              </a:defRPr>
            </a:lvl1pPr>
            <a:lvl2pPr marL="228600" indent="457200">
              <a:buClrTx/>
              <a:buSzTx/>
              <a:buFontTx/>
              <a:buNone/>
              <a:defRPr sz="2400">
                <a:solidFill>
                  <a:srgbClr val="888888"/>
                </a:solidFill>
              </a:defRPr>
            </a:lvl2pPr>
            <a:lvl3pPr marL="228600" indent="914400">
              <a:buClrTx/>
              <a:buSzTx/>
              <a:buFontTx/>
              <a:buNone/>
              <a:defRPr sz="2400">
                <a:solidFill>
                  <a:srgbClr val="888888"/>
                </a:solidFill>
              </a:defRPr>
            </a:lvl3pPr>
            <a:lvl4pPr marL="228600" indent="1371600">
              <a:buClrTx/>
              <a:buSzTx/>
              <a:buFontTx/>
              <a:buNone/>
              <a:defRPr sz="2400">
                <a:solidFill>
                  <a:srgbClr val="888888"/>
                </a:solidFill>
              </a:defRPr>
            </a:lvl4pPr>
            <a:lvl5pPr marL="228600" indent="1828800">
              <a:buClrTx/>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_TEXT">
    <p:spTree>
      <p:nvGrpSpPr>
        <p:cNvPr id="1" name=""/>
        <p:cNvGrpSpPr/>
        <p:nvPr/>
      </p:nvGrpSpPr>
      <p:grpSpPr>
        <a:xfrm>
          <a:off x="0" y="0"/>
          <a:ext cx="0" cy="0"/>
          <a:chOff x="0" y="0"/>
          <a:chExt cx="0" cy="0"/>
        </a:xfrm>
      </p:grpSpPr>
      <p:sp>
        <p:nvSpPr>
          <p:cNvPr id="95" name="Title Text"/>
          <p:cNvSpPr txBox="1">
            <a:spLocks noGrp="1"/>
          </p:cNvSpPr>
          <p:nvPr>
            <p:ph type="title"/>
          </p:nvPr>
        </p:nvSpPr>
        <p:spPr>
          <a:prstGeom prst="rect">
            <a:avLst/>
          </a:prstGeom>
        </p:spPr>
        <p:txBody>
          <a:bodyPr/>
          <a:lstStyle/>
          <a:p>
            <a:r>
              <a:t>Title Text</a:t>
            </a:r>
          </a:p>
        </p:txBody>
      </p:sp>
      <p:sp>
        <p:nvSpPr>
          <p:cNvPr id="96" name="Body Level One…"/>
          <p:cNvSpPr txBox="1">
            <a:spLocks noGrp="1"/>
          </p:cNvSpPr>
          <p:nvPr>
            <p:ph type="body" idx="1"/>
          </p:nvPr>
        </p:nvSpPr>
        <p:spPr>
          <a:xfrm rot="5400000">
            <a:off x="3920330" y="-1256506"/>
            <a:ext cx="4351339" cy="1051560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_TITLE_AND_VERTICAL_TEXT">
    <p:spTree>
      <p:nvGrpSpPr>
        <p:cNvPr id="1" name=""/>
        <p:cNvGrpSpPr/>
        <p:nvPr/>
      </p:nvGrpSpPr>
      <p:grpSpPr>
        <a:xfrm>
          <a:off x="0" y="0"/>
          <a:ext cx="0" cy="0"/>
          <a:chOff x="0" y="0"/>
          <a:chExt cx="0" cy="0"/>
        </a:xfrm>
      </p:grpSpPr>
      <p:sp>
        <p:nvSpPr>
          <p:cNvPr id="104" name="Title Text"/>
          <p:cNvSpPr txBox="1">
            <a:spLocks noGrp="1"/>
          </p:cNvSpPr>
          <p:nvPr>
            <p:ph type="title"/>
          </p:nvPr>
        </p:nvSpPr>
        <p:spPr>
          <a:xfrm rot="5400000">
            <a:off x="7133431" y="1956593"/>
            <a:ext cx="5811839" cy="2628901"/>
          </a:xfrm>
          <a:prstGeom prst="rect">
            <a:avLst/>
          </a:prstGeom>
        </p:spPr>
        <p:txBody>
          <a:bodyPr/>
          <a:lstStyle/>
          <a:p>
            <a:r>
              <a:t>Title Text</a:t>
            </a:r>
          </a:p>
        </p:txBody>
      </p:sp>
      <p:sp>
        <p:nvSpPr>
          <p:cNvPr id="105" name="Body Level One…"/>
          <p:cNvSpPr txBox="1">
            <a:spLocks noGrp="1"/>
          </p:cNvSpPr>
          <p:nvPr>
            <p:ph type="body" idx="1"/>
          </p:nvPr>
        </p:nvSpPr>
        <p:spPr>
          <a:xfrm rot="5400000">
            <a:off x="1799431" y="-596107"/>
            <a:ext cx="5811838" cy="773430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113" name="Title Text"/>
          <p:cNvSpPr txBox="1">
            <a:spLocks noGrp="1"/>
          </p:cNvSpPr>
          <p:nvPr>
            <p:ph type="title"/>
          </p:nvPr>
        </p:nvSpPr>
        <p:spPr>
          <a:xfrm>
            <a:off x="1524000" y="1122362"/>
            <a:ext cx="9144000" cy="2387701"/>
          </a:xfrm>
          <a:prstGeom prst="rect">
            <a:avLst/>
          </a:prstGeom>
        </p:spPr>
        <p:txBody>
          <a:bodyPr anchor="b"/>
          <a:lstStyle>
            <a:lvl1pPr algn="ctr">
              <a:defRPr sz="6000"/>
            </a:lvl1pPr>
          </a:lstStyle>
          <a:p>
            <a:r>
              <a:t>Title Text</a:t>
            </a:r>
          </a:p>
        </p:txBody>
      </p:sp>
      <p:sp>
        <p:nvSpPr>
          <p:cNvPr id="114" name="Body Level One…"/>
          <p:cNvSpPr txBox="1">
            <a:spLocks noGrp="1"/>
          </p:cNvSpPr>
          <p:nvPr>
            <p:ph type="body" sz="quarter" idx="1"/>
          </p:nvPr>
        </p:nvSpPr>
        <p:spPr>
          <a:xfrm>
            <a:off x="1524000" y="3602037"/>
            <a:ext cx="9144000" cy="1655701"/>
          </a:xfrm>
          <a:prstGeom prst="rect">
            <a:avLst/>
          </a:prstGeom>
        </p:spPr>
        <p:txBody>
          <a:bodyPr/>
          <a:lstStyle>
            <a:lvl1pPr marL="406400" indent="-355600" algn="ctr">
              <a:buClrTx/>
              <a:buSzTx/>
              <a:buFontTx/>
              <a:buNone/>
              <a:defRPr sz="2400"/>
            </a:lvl1pPr>
            <a:lvl2pPr marL="406400" indent="127000" algn="ctr">
              <a:buClrTx/>
              <a:buSzTx/>
              <a:buFontTx/>
              <a:buNone/>
              <a:defRPr sz="2400"/>
            </a:lvl2pPr>
            <a:lvl3pPr marL="406400" indent="609600" algn="ctr">
              <a:buClrTx/>
              <a:buSzTx/>
              <a:buFontTx/>
              <a:buNone/>
              <a:defRPr sz="2400"/>
            </a:lvl3pPr>
            <a:lvl4pPr marL="406400" indent="1079500" algn="ctr">
              <a:buClrTx/>
              <a:buSzTx/>
              <a:buFontTx/>
              <a:buNone/>
              <a:defRPr sz="2400"/>
            </a:lvl4pPr>
            <a:lvl5pPr marL="406400" indent="1536700" algn="ctr">
              <a:buClrTx/>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15" name="Slide Number"/>
          <p:cNvSpPr txBox="1">
            <a:spLocks noGrp="1"/>
          </p:cNvSpPr>
          <p:nvPr>
            <p:ph type="sldNum" sz="quarter" idx="2"/>
          </p:nvPr>
        </p:nvSpPr>
        <p:spPr>
          <a:xfrm>
            <a:off x="11089858" y="6404300"/>
            <a:ext cx="263942" cy="269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OBJECT">
    <p:spTree>
      <p:nvGrpSpPr>
        <p:cNvPr id="1" name=""/>
        <p:cNvGrpSpPr/>
        <p:nvPr/>
      </p:nvGrpSpPr>
      <p:grpSpPr>
        <a:xfrm>
          <a:off x="0" y="0"/>
          <a:ext cx="0" cy="0"/>
          <a:chOff x="0" y="0"/>
          <a:chExt cx="0" cy="0"/>
        </a:xfrm>
      </p:grpSpPr>
      <p:sp>
        <p:nvSpPr>
          <p:cNvPr id="122" name="Title Text"/>
          <p:cNvSpPr txBox="1">
            <a:spLocks noGrp="1"/>
          </p:cNvSpPr>
          <p:nvPr>
            <p:ph type="title"/>
          </p:nvPr>
        </p:nvSpPr>
        <p:spPr>
          <a:xfrm>
            <a:off x="838200" y="365125"/>
            <a:ext cx="10515600" cy="1325700"/>
          </a:xfrm>
          <a:prstGeom prst="rect">
            <a:avLst/>
          </a:prstGeom>
        </p:spPr>
        <p:txBody>
          <a:bodyPr/>
          <a:lstStyle/>
          <a:p>
            <a:r>
              <a:t>Title Text</a:t>
            </a:r>
          </a:p>
        </p:txBody>
      </p:sp>
      <p:sp>
        <p:nvSpPr>
          <p:cNvPr id="123" name="Body Level One…"/>
          <p:cNvSpPr txBox="1">
            <a:spLocks noGrp="1"/>
          </p:cNvSpPr>
          <p:nvPr>
            <p:ph type="body" idx="1"/>
          </p:nvPr>
        </p:nvSpPr>
        <p:spPr>
          <a:xfrm>
            <a:off x="838200" y="1825625"/>
            <a:ext cx="10515600" cy="43512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4" name="Slide Number"/>
          <p:cNvSpPr txBox="1">
            <a:spLocks noGrp="1"/>
          </p:cNvSpPr>
          <p:nvPr>
            <p:ph type="sldNum" sz="quarter" idx="2"/>
          </p:nvPr>
        </p:nvSpPr>
        <p:spPr>
          <a:xfrm>
            <a:off x="11089858" y="6404300"/>
            <a:ext cx="263942" cy="269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SECTION_HEADER">
    <p:spTree>
      <p:nvGrpSpPr>
        <p:cNvPr id="1" name=""/>
        <p:cNvGrpSpPr/>
        <p:nvPr/>
      </p:nvGrpSpPr>
      <p:grpSpPr>
        <a:xfrm>
          <a:off x="0" y="0"/>
          <a:ext cx="0" cy="0"/>
          <a:chOff x="0" y="0"/>
          <a:chExt cx="0" cy="0"/>
        </a:xfrm>
      </p:grpSpPr>
      <p:sp>
        <p:nvSpPr>
          <p:cNvPr id="131" name="Title Text"/>
          <p:cNvSpPr txBox="1">
            <a:spLocks noGrp="1"/>
          </p:cNvSpPr>
          <p:nvPr>
            <p:ph type="title"/>
          </p:nvPr>
        </p:nvSpPr>
        <p:spPr>
          <a:xfrm>
            <a:off x="831850" y="1709738"/>
            <a:ext cx="10515600" cy="2852700"/>
          </a:xfrm>
          <a:prstGeom prst="rect">
            <a:avLst/>
          </a:prstGeom>
        </p:spPr>
        <p:txBody>
          <a:bodyPr anchor="b"/>
          <a:lstStyle>
            <a:lvl1pPr>
              <a:defRPr sz="6000"/>
            </a:lvl1pPr>
          </a:lstStyle>
          <a:p>
            <a:r>
              <a:t>Title Text</a:t>
            </a:r>
          </a:p>
        </p:txBody>
      </p:sp>
      <p:sp>
        <p:nvSpPr>
          <p:cNvPr id="132" name="Body Level One…"/>
          <p:cNvSpPr txBox="1">
            <a:spLocks noGrp="1"/>
          </p:cNvSpPr>
          <p:nvPr>
            <p:ph type="body" sz="quarter" idx="1"/>
          </p:nvPr>
        </p:nvSpPr>
        <p:spPr>
          <a:xfrm>
            <a:off x="831850" y="4589462"/>
            <a:ext cx="10515600" cy="1500301"/>
          </a:xfrm>
          <a:prstGeom prst="rect">
            <a:avLst/>
          </a:prstGeom>
        </p:spPr>
        <p:txBody>
          <a:bodyPr/>
          <a:lstStyle>
            <a:lvl1pPr marL="228600" indent="0">
              <a:buClrTx/>
              <a:buSzTx/>
              <a:buFontTx/>
              <a:buNone/>
              <a:defRPr sz="2400">
                <a:solidFill>
                  <a:srgbClr val="888888"/>
                </a:solidFill>
              </a:defRPr>
            </a:lvl1pPr>
            <a:lvl2pPr marL="228600" indent="457200">
              <a:buClrTx/>
              <a:buSzTx/>
              <a:buFontTx/>
              <a:buNone/>
              <a:defRPr sz="2400">
                <a:solidFill>
                  <a:srgbClr val="888888"/>
                </a:solidFill>
              </a:defRPr>
            </a:lvl2pPr>
            <a:lvl3pPr marL="228600" indent="914400">
              <a:buClrTx/>
              <a:buSzTx/>
              <a:buFontTx/>
              <a:buNone/>
              <a:defRPr sz="2400">
                <a:solidFill>
                  <a:srgbClr val="888888"/>
                </a:solidFill>
              </a:defRPr>
            </a:lvl3pPr>
            <a:lvl4pPr marL="228600" indent="1371600">
              <a:buClrTx/>
              <a:buSzTx/>
              <a:buFontTx/>
              <a:buNone/>
              <a:defRPr sz="2400">
                <a:solidFill>
                  <a:srgbClr val="888888"/>
                </a:solidFill>
              </a:defRPr>
            </a:lvl4pPr>
            <a:lvl5pPr marL="228600" indent="1828800">
              <a:buClrTx/>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3" name="Slide Number"/>
          <p:cNvSpPr txBox="1">
            <a:spLocks noGrp="1"/>
          </p:cNvSpPr>
          <p:nvPr>
            <p:ph type="sldNum" sz="quarter" idx="2"/>
          </p:nvPr>
        </p:nvSpPr>
        <p:spPr>
          <a:xfrm>
            <a:off x="11089858" y="6404300"/>
            <a:ext cx="263942" cy="269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WO_OBJECTS_WITH_TEXT">
    <p:spTree>
      <p:nvGrpSpPr>
        <p:cNvPr id="1" name=""/>
        <p:cNvGrpSpPr/>
        <p:nvPr/>
      </p:nvGrpSpPr>
      <p:grpSpPr>
        <a:xfrm>
          <a:off x="0" y="0"/>
          <a:ext cx="0" cy="0"/>
          <a:chOff x="0" y="0"/>
          <a:chExt cx="0" cy="0"/>
        </a:xfrm>
      </p:grpSpPr>
      <p:sp>
        <p:nvSpPr>
          <p:cNvPr id="140" name="Title Text"/>
          <p:cNvSpPr txBox="1">
            <a:spLocks noGrp="1"/>
          </p:cNvSpPr>
          <p:nvPr>
            <p:ph type="title"/>
          </p:nvPr>
        </p:nvSpPr>
        <p:spPr>
          <a:xfrm>
            <a:off x="839787" y="365125"/>
            <a:ext cx="10515601" cy="1325700"/>
          </a:xfrm>
          <a:prstGeom prst="rect">
            <a:avLst/>
          </a:prstGeom>
        </p:spPr>
        <p:txBody>
          <a:bodyPr/>
          <a:lstStyle/>
          <a:p>
            <a:r>
              <a:t>Title Text</a:t>
            </a:r>
          </a:p>
        </p:txBody>
      </p:sp>
      <p:sp>
        <p:nvSpPr>
          <p:cNvPr id="141" name="Body Level One…"/>
          <p:cNvSpPr txBox="1">
            <a:spLocks noGrp="1"/>
          </p:cNvSpPr>
          <p:nvPr>
            <p:ph type="body" sz="quarter" idx="1"/>
          </p:nvPr>
        </p:nvSpPr>
        <p:spPr>
          <a:xfrm>
            <a:off x="839787" y="1681163"/>
            <a:ext cx="5157901" cy="823801"/>
          </a:xfrm>
          <a:prstGeom prst="rect">
            <a:avLst/>
          </a:prstGeom>
        </p:spPr>
        <p:txBody>
          <a:bodyPr anchor="b"/>
          <a:lstStyle>
            <a:lvl1pPr marL="228600" indent="0">
              <a:buClrTx/>
              <a:buSzTx/>
              <a:buFontTx/>
              <a:buNone/>
              <a:defRPr sz="2400" b="1"/>
            </a:lvl1pPr>
            <a:lvl2pPr marL="228600" indent="457200">
              <a:buClrTx/>
              <a:buSzTx/>
              <a:buFontTx/>
              <a:buNone/>
              <a:defRPr sz="2400" b="1"/>
            </a:lvl2pPr>
            <a:lvl3pPr marL="228600" indent="914400">
              <a:buClrTx/>
              <a:buSzTx/>
              <a:buFontTx/>
              <a:buNone/>
              <a:defRPr sz="2400" b="1"/>
            </a:lvl3pPr>
            <a:lvl4pPr marL="228600" indent="1371600">
              <a:buClrTx/>
              <a:buSzTx/>
              <a:buFontTx/>
              <a:buNone/>
              <a:defRPr sz="2400" b="1"/>
            </a:lvl4pPr>
            <a:lvl5pPr marL="228600" indent="1828800">
              <a:buClrTx/>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142" name="Google Shape;107;gcc97d97200_0_113"/>
          <p:cNvSpPr txBox="1">
            <a:spLocks noGrp="1"/>
          </p:cNvSpPr>
          <p:nvPr>
            <p:ph type="body" sz="half" idx="13"/>
          </p:nvPr>
        </p:nvSpPr>
        <p:spPr>
          <a:xfrm>
            <a:off x="839788" y="2505075"/>
            <a:ext cx="5157900" cy="3684600"/>
          </a:xfrm>
          <a:prstGeom prst="rect">
            <a:avLst/>
          </a:prstGeom>
        </p:spPr>
        <p:txBody>
          <a:bodyPr/>
          <a:lstStyle/>
          <a:p>
            <a:endParaRPr/>
          </a:p>
        </p:txBody>
      </p:sp>
      <p:sp>
        <p:nvSpPr>
          <p:cNvPr id="143" name="Google Shape;108;gcc97d97200_0_113"/>
          <p:cNvSpPr txBox="1">
            <a:spLocks noGrp="1"/>
          </p:cNvSpPr>
          <p:nvPr>
            <p:ph type="body" sz="quarter" idx="14"/>
          </p:nvPr>
        </p:nvSpPr>
        <p:spPr>
          <a:xfrm>
            <a:off x="6172200" y="1681163"/>
            <a:ext cx="5183100" cy="823801"/>
          </a:xfrm>
          <a:prstGeom prst="rect">
            <a:avLst/>
          </a:prstGeom>
        </p:spPr>
        <p:txBody>
          <a:bodyPr anchor="b"/>
          <a:lstStyle/>
          <a:p>
            <a:pPr marL="228600" indent="0">
              <a:buClrTx/>
              <a:buSzTx/>
              <a:buFontTx/>
              <a:buNone/>
              <a:defRPr sz="2400" b="1"/>
            </a:pPr>
            <a:endParaRPr/>
          </a:p>
        </p:txBody>
      </p:sp>
      <p:sp>
        <p:nvSpPr>
          <p:cNvPr id="144" name="Google Shape;109;gcc97d97200_0_113"/>
          <p:cNvSpPr txBox="1">
            <a:spLocks noGrp="1"/>
          </p:cNvSpPr>
          <p:nvPr>
            <p:ph type="body" sz="half" idx="15"/>
          </p:nvPr>
        </p:nvSpPr>
        <p:spPr>
          <a:xfrm>
            <a:off x="6172200" y="2505075"/>
            <a:ext cx="5183100" cy="3684600"/>
          </a:xfrm>
          <a:prstGeom prst="rect">
            <a:avLst/>
          </a:prstGeom>
        </p:spPr>
        <p:txBody>
          <a:bodyPr/>
          <a:lstStyle/>
          <a:p>
            <a:endParaRPr/>
          </a:p>
        </p:txBody>
      </p:sp>
      <p:sp>
        <p:nvSpPr>
          <p:cNvPr id="145" name="Slide Number"/>
          <p:cNvSpPr txBox="1">
            <a:spLocks noGrp="1"/>
          </p:cNvSpPr>
          <p:nvPr>
            <p:ph type="sldNum" sz="quarter" idx="2"/>
          </p:nvPr>
        </p:nvSpPr>
        <p:spPr>
          <a:xfrm>
            <a:off x="11089858" y="6404300"/>
            <a:ext cx="263942" cy="269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WO_OBJECTS">
    <p:spTree>
      <p:nvGrpSpPr>
        <p:cNvPr id="1" name=""/>
        <p:cNvGrpSpPr/>
        <p:nvPr/>
      </p:nvGrpSpPr>
      <p:grpSpPr>
        <a:xfrm>
          <a:off x="0" y="0"/>
          <a:ext cx="0" cy="0"/>
          <a:chOff x="0" y="0"/>
          <a:chExt cx="0" cy="0"/>
        </a:xfrm>
      </p:grpSpPr>
      <p:sp>
        <p:nvSpPr>
          <p:cNvPr id="152" name="Title Text"/>
          <p:cNvSpPr txBox="1">
            <a:spLocks noGrp="1"/>
          </p:cNvSpPr>
          <p:nvPr>
            <p:ph type="title"/>
          </p:nvPr>
        </p:nvSpPr>
        <p:spPr>
          <a:xfrm>
            <a:off x="838200" y="365125"/>
            <a:ext cx="10515600" cy="1325700"/>
          </a:xfrm>
          <a:prstGeom prst="rect">
            <a:avLst/>
          </a:prstGeom>
        </p:spPr>
        <p:txBody>
          <a:bodyPr/>
          <a:lstStyle/>
          <a:p>
            <a:r>
              <a:t>Title Text</a:t>
            </a:r>
          </a:p>
        </p:txBody>
      </p:sp>
      <p:sp>
        <p:nvSpPr>
          <p:cNvPr id="153" name="Body Level One…"/>
          <p:cNvSpPr txBox="1">
            <a:spLocks noGrp="1"/>
          </p:cNvSpPr>
          <p:nvPr>
            <p:ph type="body" sz="half" idx="1"/>
          </p:nvPr>
        </p:nvSpPr>
        <p:spPr>
          <a:xfrm>
            <a:off x="838200" y="1825625"/>
            <a:ext cx="5181600" cy="43512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54" name="Google Shape;116;gcc97d97200_0_122"/>
          <p:cNvSpPr txBox="1">
            <a:spLocks noGrp="1"/>
          </p:cNvSpPr>
          <p:nvPr>
            <p:ph type="body" sz="half" idx="13"/>
          </p:nvPr>
        </p:nvSpPr>
        <p:spPr>
          <a:xfrm>
            <a:off x="6172200" y="1825625"/>
            <a:ext cx="5181600" cy="4351200"/>
          </a:xfrm>
          <a:prstGeom prst="rect">
            <a:avLst/>
          </a:prstGeom>
        </p:spPr>
        <p:txBody>
          <a:bodyPr/>
          <a:lstStyle/>
          <a:p>
            <a:endParaRPr/>
          </a:p>
        </p:txBody>
      </p:sp>
      <p:sp>
        <p:nvSpPr>
          <p:cNvPr id="155" name="Slide Number"/>
          <p:cNvSpPr txBox="1">
            <a:spLocks noGrp="1"/>
          </p:cNvSpPr>
          <p:nvPr>
            <p:ph type="sldNum" sz="quarter" idx="2"/>
          </p:nvPr>
        </p:nvSpPr>
        <p:spPr>
          <a:xfrm>
            <a:off x="11089858" y="6404300"/>
            <a:ext cx="263942" cy="269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_ONLY">
    <p:spTree>
      <p:nvGrpSpPr>
        <p:cNvPr id="1" name=""/>
        <p:cNvGrpSpPr/>
        <p:nvPr/>
      </p:nvGrpSpPr>
      <p:grpSpPr>
        <a:xfrm>
          <a:off x="0" y="0"/>
          <a:ext cx="0" cy="0"/>
          <a:chOff x="0" y="0"/>
          <a:chExt cx="0" cy="0"/>
        </a:xfrm>
      </p:grpSpPr>
      <p:sp>
        <p:nvSpPr>
          <p:cNvPr id="162" name="Title Text"/>
          <p:cNvSpPr txBox="1">
            <a:spLocks noGrp="1"/>
          </p:cNvSpPr>
          <p:nvPr>
            <p:ph type="title"/>
          </p:nvPr>
        </p:nvSpPr>
        <p:spPr>
          <a:xfrm>
            <a:off x="838200" y="365125"/>
            <a:ext cx="10515600" cy="1325700"/>
          </a:xfrm>
          <a:prstGeom prst="rect">
            <a:avLst/>
          </a:prstGeom>
        </p:spPr>
        <p:txBody>
          <a:bodyPr/>
          <a:lstStyle/>
          <a:p>
            <a:r>
              <a:t>Title Text</a:t>
            </a:r>
          </a:p>
        </p:txBody>
      </p:sp>
      <p:sp>
        <p:nvSpPr>
          <p:cNvPr id="163" name="Slide Number"/>
          <p:cNvSpPr txBox="1">
            <a:spLocks noGrp="1"/>
          </p:cNvSpPr>
          <p:nvPr>
            <p:ph type="sldNum" sz="quarter" idx="2"/>
          </p:nvPr>
        </p:nvSpPr>
        <p:spPr>
          <a:xfrm>
            <a:off x="11089858" y="6404300"/>
            <a:ext cx="263942" cy="269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70" name="Slide Number"/>
          <p:cNvSpPr txBox="1">
            <a:spLocks noGrp="1"/>
          </p:cNvSpPr>
          <p:nvPr>
            <p:ph type="sldNum" sz="quarter" idx="2"/>
          </p:nvPr>
        </p:nvSpPr>
        <p:spPr>
          <a:xfrm>
            <a:off x="11089858" y="6404300"/>
            <a:ext cx="263942" cy="269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OBJECT_WITH_CAPTION_TEXT">
    <p:spTree>
      <p:nvGrpSpPr>
        <p:cNvPr id="1" name=""/>
        <p:cNvGrpSpPr/>
        <p:nvPr/>
      </p:nvGrpSpPr>
      <p:grpSpPr>
        <a:xfrm>
          <a:off x="0" y="0"/>
          <a:ext cx="0" cy="0"/>
          <a:chOff x="0" y="0"/>
          <a:chExt cx="0" cy="0"/>
        </a:xfrm>
      </p:grpSpPr>
      <p:sp>
        <p:nvSpPr>
          <p:cNvPr id="177" name="Title Text"/>
          <p:cNvSpPr txBox="1">
            <a:spLocks noGrp="1"/>
          </p:cNvSpPr>
          <p:nvPr>
            <p:ph type="title"/>
          </p:nvPr>
        </p:nvSpPr>
        <p:spPr>
          <a:xfrm>
            <a:off x="839787" y="457200"/>
            <a:ext cx="3932101" cy="1600200"/>
          </a:xfrm>
          <a:prstGeom prst="rect">
            <a:avLst/>
          </a:prstGeom>
        </p:spPr>
        <p:txBody>
          <a:bodyPr anchor="b"/>
          <a:lstStyle>
            <a:lvl1pPr>
              <a:defRPr sz="3200"/>
            </a:lvl1pPr>
          </a:lstStyle>
          <a:p>
            <a:r>
              <a:t>Title Text</a:t>
            </a:r>
          </a:p>
        </p:txBody>
      </p:sp>
      <p:sp>
        <p:nvSpPr>
          <p:cNvPr id="178" name="Body Level One…"/>
          <p:cNvSpPr txBox="1">
            <a:spLocks noGrp="1"/>
          </p:cNvSpPr>
          <p:nvPr>
            <p:ph type="body" sz="half" idx="1"/>
          </p:nvPr>
        </p:nvSpPr>
        <p:spPr>
          <a:xfrm>
            <a:off x="5183187" y="987425"/>
            <a:ext cx="6172201" cy="4873500"/>
          </a:xfrm>
          <a:prstGeom prst="rect">
            <a:avLst/>
          </a:prstGeom>
        </p:spPr>
        <p:txBody>
          <a:bodyPr/>
          <a:lstStyle>
            <a:lvl1pPr indent="-431800">
              <a:buSzPts val="3200"/>
              <a:defRPr sz="3200"/>
            </a:lvl1pPr>
            <a:lvl2pPr marL="972457" indent="-464457">
              <a:buSzPts val="3200"/>
              <a:defRPr sz="3200"/>
            </a:lvl2pPr>
            <a:lvl3pPr marL="1498600" indent="-508000">
              <a:buSzPts val="3200"/>
              <a:defRPr sz="3200"/>
            </a:lvl3pPr>
            <a:lvl4pPr marL="2042160" indent="-568960">
              <a:buSzPts val="3200"/>
              <a:defRPr sz="3200"/>
            </a:lvl4pPr>
            <a:lvl5pPr marL="2499360" indent="-568960">
              <a:buSzPts val="3200"/>
              <a:defRPr sz="3200"/>
            </a:lvl5pPr>
          </a:lstStyle>
          <a:p>
            <a:r>
              <a:t>Body Level One</a:t>
            </a:r>
          </a:p>
          <a:p>
            <a:pPr lvl="1"/>
            <a:r>
              <a:t>Body Level Two</a:t>
            </a:r>
          </a:p>
          <a:p>
            <a:pPr lvl="2"/>
            <a:r>
              <a:t>Body Level Three</a:t>
            </a:r>
          </a:p>
          <a:p>
            <a:pPr lvl="3"/>
            <a:r>
              <a:t>Body Level Four</a:t>
            </a:r>
          </a:p>
          <a:p>
            <a:pPr lvl="4"/>
            <a:r>
              <a:t>Body Level Five</a:t>
            </a:r>
          </a:p>
        </p:txBody>
      </p:sp>
      <p:sp>
        <p:nvSpPr>
          <p:cNvPr id="179" name="Google Shape;132;gcc97d97200_0_138"/>
          <p:cNvSpPr txBox="1">
            <a:spLocks noGrp="1"/>
          </p:cNvSpPr>
          <p:nvPr>
            <p:ph type="body" sz="quarter" idx="13"/>
          </p:nvPr>
        </p:nvSpPr>
        <p:spPr>
          <a:xfrm>
            <a:off x="839788" y="2057400"/>
            <a:ext cx="3932100" cy="3811500"/>
          </a:xfrm>
          <a:prstGeom prst="rect">
            <a:avLst/>
          </a:prstGeom>
        </p:spPr>
        <p:txBody>
          <a:bodyPr/>
          <a:lstStyle/>
          <a:p>
            <a:pPr marL="228600" indent="0">
              <a:buClrTx/>
              <a:buSzTx/>
              <a:buFontTx/>
              <a:buNone/>
              <a:defRPr sz="1600"/>
            </a:pPr>
            <a:endParaRPr/>
          </a:p>
        </p:txBody>
      </p:sp>
      <p:sp>
        <p:nvSpPr>
          <p:cNvPr id="180" name="Slide Number"/>
          <p:cNvSpPr txBox="1">
            <a:spLocks noGrp="1"/>
          </p:cNvSpPr>
          <p:nvPr>
            <p:ph type="sldNum" sz="quarter" idx="2"/>
          </p:nvPr>
        </p:nvSpPr>
        <p:spPr>
          <a:xfrm>
            <a:off x="11089858" y="6404300"/>
            <a:ext cx="263942" cy="269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OBJEC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PICTURE_WITH_CAPTION_TEXT">
    <p:spTree>
      <p:nvGrpSpPr>
        <p:cNvPr id="1" name=""/>
        <p:cNvGrpSpPr/>
        <p:nvPr/>
      </p:nvGrpSpPr>
      <p:grpSpPr>
        <a:xfrm>
          <a:off x="0" y="0"/>
          <a:ext cx="0" cy="0"/>
          <a:chOff x="0" y="0"/>
          <a:chExt cx="0" cy="0"/>
        </a:xfrm>
      </p:grpSpPr>
      <p:sp>
        <p:nvSpPr>
          <p:cNvPr id="187" name="Title Text"/>
          <p:cNvSpPr txBox="1">
            <a:spLocks noGrp="1"/>
          </p:cNvSpPr>
          <p:nvPr>
            <p:ph type="title"/>
          </p:nvPr>
        </p:nvSpPr>
        <p:spPr>
          <a:xfrm>
            <a:off x="839787" y="457200"/>
            <a:ext cx="3932101" cy="1600200"/>
          </a:xfrm>
          <a:prstGeom prst="rect">
            <a:avLst/>
          </a:prstGeom>
        </p:spPr>
        <p:txBody>
          <a:bodyPr anchor="b"/>
          <a:lstStyle>
            <a:lvl1pPr>
              <a:defRPr sz="3200"/>
            </a:lvl1pPr>
          </a:lstStyle>
          <a:p>
            <a:r>
              <a:t>Title Text</a:t>
            </a:r>
          </a:p>
        </p:txBody>
      </p:sp>
      <p:sp>
        <p:nvSpPr>
          <p:cNvPr id="188" name="Google Shape;138;gcc97d97200_0_145"/>
          <p:cNvSpPr>
            <a:spLocks noGrp="1"/>
          </p:cNvSpPr>
          <p:nvPr>
            <p:ph type="pic" sz="half" idx="13"/>
          </p:nvPr>
        </p:nvSpPr>
        <p:spPr>
          <a:xfrm>
            <a:off x="5183187" y="987425"/>
            <a:ext cx="6172201" cy="4873500"/>
          </a:xfrm>
          <a:prstGeom prst="rect">
            <a:avLst/>
          </a:prstGeom>
        </p:spPr>
        <p:txBody>
          <a:bodyPr lIns="91439" tIns="45719" rIns="91439" bIns="45719">
            <a:noAutofit/>
          </a:bodyPr>
          <a:lstStyle/>
          <a:p>
            <a:endParaRPr/>
          </a:p>
        </p:txBody>
      </p:sp>
      <p:sp>
        <p:nvSpPr>
          <p:cNvPr id="189" name="Body Level One…"/>
          <p:cNvSpPr txBox="1">
            <a:spLocks noGrp="1"/>
          </p:cNvSpPr>
          <p:nvPr>
            <p:ph type="body" sz="quarter" idx="1"/>
          </p:nvPr>
        </p:nvSpPr>
        <p:spPr>
          <a:xfrm>
            <a:off x="839787" y="2057400"/>
            <a:ext cx="3932101" cy="3811500"/>
          </a:xfrm>
          <a:prstGeom prst="rect">
            <a:avLst/>
          </a:prstGeom>
        </p:spPr>
        <p:txBody>
          <a:bodyPr/>
          <a:lstStyle>
            <a:lvl1pPr marL="228600" indent="0">
              <a:buClrTx/>
              <a:buSzTx/>
              <a:buFontTx/>
              <a:buNone/>
              <a:defRPr sz="1600"/>
            </a:lvl1pPr>
            <a:lvl2pPr marL="228600" indent="457200">
              <a:buClrTx/>
              <a:buSzTx/>
              <a:buFontTx/>
              <a:buNone/>
              <a:defRPr sz="1600"/>
            </a:lvl2pPr>
            <a:lvl3pPr marL="228600" indent="914400">
              <a:buClrTx/>
              <a:buSzTx/>
              <a:buFontTx/>
              <a:buNone/>
              <a:defRPr sz="1600"/>
            </a:lvl3pPr>
            <a:lvl4pPr marL="228600" indent="1371600">
              <a:buClrTx/>
              <a:buSzTx/>
              <a:buFontTx/>
              <a:buNone/>
              <a:defRPr sz="1600"/>
            </a:lvl4pPr>
            <a:lvl5pPr marL="228600" indent="1828800">
              <a:buClrTx/>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90" name="Slide Number"/>
          <p:cNvSpPr txBox="1">
            <a:spLocks noGrp="1"/>
          </p:cNvSpPr>
          <p:nvPr>
            <p:ph type="sldNum" sz="quarter" idx="2"/>
          </p:nvPr>
        </p:nvSpPr>
        <p:spPr>
          <a:xfrm>
            <a:off x="11089858" y="6404300"/>
            <a:ext cx="263942" cy="269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VERTICAL_TEXT">
    <p:spTree>
      <p:nvGrpSpPr>
        <p:cNvPr id="1" name=""/>
        <p:cNvGrpSpPr/>
        <p:nvPr/>
      </p:nvGrpSpPr>
      <p:grpSpPr>
        <a:xfrm>
          <a:off x="0" y="0"/>
          <a:ext cx="0" cy="0"/>
          <a:chOff x="0" y="0"/>
          <a:chExt cx="0" cy="0"/>
        </a:xfrm>
      </p:grpSpPr>
      <p:sp>
        <p:nvSpPr>
          <p:cNvPr id="197" name="Title Text"/>
          <p:cNvSpPr txBox="1">
            <a:spLocks noGrp="1"/>
          </p:cNvSpPr>
          <p:nvPr>
            <p:ph type="title"/>
          </p:nvPr>
        </p:nvSpPr>
        <p:spPr>
          <a:xfrm>
            <a:off x="838200" y="365125"/>
            <a:ext cx="10515600" cy="1325700"/>
          </a:xfrm>
          <a:prstGeom prst="rect">
            <a:avLst/>
          </a:prstGeom>
        </p:spPr>
        <p:txBody>
          <a:bodyPr/>
          <a:lstStyle/>
          <a:p>
            <a:r>
              <a:t>Title Text</a:t>
            </a:r>
          </a:p>
        </p:txBody>
      </p:sp>
      <p:sp>
        <p:nvSpPr>
          <p:cNvPr id="198" name="Body Level One…"/>
          <p:cNvSpPr txBox="1">
            <a:spLocks noGrp="1"/>
          </p:cNvSpPr>
          <p:nvPr>
            <p:ph type="body" idx="1"/>
          </p:nvPr>
        </p:nvSpPr>
        <p:spPr>
          <a:xfrm rot="5400000">
            <a:off x="3920399" y="-1256576"/>
            <a:ext cx="4351201" cy="1051560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99" name="Slide Number"/>
          <p:cNvSpPr txBox="1">
            <a:spLocks noGrp="1"/>
          </p:cNvSpPr>
          <p:nvPr>
            <p:ph type="sldNum" sz="quarter" idx="2"/>
          </p:nvPr>
        </p:nvSpPr>
        <p:spPr>
          <a:xfrm>
            <a:off x="11089858" y="6404300"/>
            <a:ext cx="263942" cy="269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VERTICAL_TITLE_AND_VERTICAL_TEXT">
    <p:spTree>
      <p:nvGrpSpPr>
        <p:cNvPr id="1" name=""/>
        <p:cNvGrpSpPr/>
        <p:nvPr/>
      </p:nvGrpSpPr>
      <p:grpSpPr>
        <a:xfrm>
          <a:off x="0" y="0"/>
          <a:ext cx="0" cy="0"/>
          <a:chOff x="0" y="0"/>
          <a:chExt cx="0" cy="0"/>
        </a:xfrm>
      </p:grpSpPr>
      <p:sp>
        <p:nvSpPr>
          <p:cNvPr id="206" name="Title Text"/>
          <p:cNvSpPr txBox="1">
            <a:spLocks noGrp="1"/>
          </p:cNvSpPr>
          <p:nvPr>
            <p:ph type="title"/>
          </p:nvPr>
        </p:nvSpPr>
        <p:spPr>
          <a:xfrm rot="5400000">
            <a:off x="7133400" y="1956624"/>
            <a:ext cx="5811901" cy="2628901"/>
          </a:xfrm>
          <a:prstGeom prst="rect">
            <a:avLst/>
          </a:prstGeom>
        </p:spPr>
        <p:txBody>
          <a:bodyPr/>
          <a:lstStyle/>
          <a:p>
            <a:r>
              <a:t>Title Text</a:t>
            </a:r>
          </a:p>
        </p:txBody>
      </p:sp>
      <p:sp>
        <p:nvSpPr>
          <p:cNvPr id="207" name="Body Level One…"/>
          <p:cNvSpPr txBox="1">
            <a:spLocks noGrp="1"/>
          </p:cNvSpPr>
          <p:nvPr>
            <p:ph type="body" idx="1"/>
          </p:nvPr>
        </p:nvSpPr>
        <p:spPr>
          <a:xfrm rot="5400000">
            <a:off x="1799400" y="-596076"/>
            <a:ext cx="5811900" cy="7734301"/>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08" name="Slide Number"/>
          <p:cNvSpPr txBox="1">
            <a:spLocks noGrp="1"/>
          </p:cNvSpPr>
          <p:nvPr>
            <p:ph type="sldNum" sz="quarter" idx="2"/>
          </p:nvPr>
        </p:nvSpPr>
        <p:spPr>
          <a:xfrm>
            <a:off x="11089858" y="6404300"/>
            <a:ext cx="263942" cy="2692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215" name="Title Text"/>
          <p:cNvSpPr txBox="1">
            <a:spLocks noGrp="1"/>
          </p:cNvSpPr>
          <p:nvPr>
            <p:ph type="title"/>
          </p:nvPr>
        </p:nvSpPr>
        <p:spPr>
          <a:xfrm>
            <a:off x="415611" y="992767"/>
            <a:ext cx="11360701" cy="2736901"/>
          </a:xfrm>
          <a:prstGeom prst="rect">
            <a:avLst/>
          </a:prstGeom>
        </p:spPr>
        <p:txBody>
          <a:bodyPr lIns="121899" tIns="121899" rIns="121899" bIns="121899" anchor="b"/>
          <a:lstStyle>
            <a:lvl1pPr algn="ctr">
              <a:lnSpc>
                <a:spcPct val="100000"/>
              </a:lnSpc>
              <a:defRPr sz="6900">
                <a:latin typeface="+mn-lt"/>
                <a:ea typeface="+mn-ea"/>
                <a:cs typeface="+mn-cs"/>
                <a:sym typeface="Arial"/>
              </a:defRPr>
            </a:lvl1pPr>
          </a:lstStyle>
          <a:p>
            <a:r>
              <a:t>Title Text</a:t>
            </a:r>
          </a:p>
        </p:txBody>
      </p:sp>
      <p:sp>
        <p:nvSpPr>
          <p:cNvPr id="216" name="Body Level One…"/>
          <p:cNvSpPr txBox="1">
            <a:spLocks noGrp="1"/>
          </p:cNvSpPr>
          <p:nvPr>
            <p:ph type="body" sz="quarter" idx="1"/>
          </p:nvPr>
        </p:nvSpPr>
        <p:spPr>
          <a:xfrm>
            <a:off x="415600" y="3778832"/>
            <a:ext cx="11360701" cy="1056901"/>
          </a:xfrm>
          <a:prstGeom prst="rect">
            <a:avLst/>
          </a:prstGeom>
        </p:spPr>
        <p:txBody>
          <a:bodyPr lIns="121899" tIns="121899" rIns="121899" bIns="121899"/>
          <a:lstStyle>
            <a:lvl1pPr marL="381000" indent="-304800" algn="ctr">
              <a:lnSpc>
                <a:spcPct val="100000"/>
              </a:lnSpc>
              <a:spcBef>
                <a:spcPts val="0"/>
              </a:spcBef>
              <a:buClrTx/>
              <a:buSzTx/>
              <a:buFontTx/>
              <a:buNone/>
              <a:defRPr sz="3700">
                <a:solidFill>
                  <a:srgbClr val="595959"/>
                </a:solidFill>
                <a:latin typeface="+mn-lt"/>
                <a:ea typeface="+mn-ea"/>
                <a:cs typeface="+mn-cs"/>
                <a:sym typeface="Arial"/>
              </a:defRPr>
            </a:lvl1pPr>
            <a:lvl2pPr marL="381000" indent="184150" algn="ctr">
              <a:lnSpc>
                <a:spcPct val="100000"/>
              </a:lnSpc>
              <a:spcBef>
                <a:spcPts val="0"/>
              </a:spcBef>
              <a:buClrTx/>
              <a:buSzTx/>
              <a:buFontTx/>
              <a:buNone/>
              <a:defRPr sz="3700">
                <a:solidFill>
                  <a:srgbClr val="595959"/>
                </a:solidFill>
                <a:latin typeface="+mn-lt"/>
                <a:ea typeface="+mn-ea"/>
                <a:cs typeface="+mn-cs"/>
                <a:sym typeface="Arial"/>
              </a:defRPr>
            </a:lvl2pPr>
            <a:lvl3pPr marL="381000" indent="641350" algn="ctr">
              <a:lnSpc>
                <a:spcPct val="100000"/>
              </a:lnSpc>
              <a:spcBef>
                <a:spcPts val="0"/>
              </a:spcBef>
              <a:buClrTx/>
              <a:buSzTx/>
              <a:buFontTx/>
              <a:buNone/>
              <a:defRPr sz="3700">
                <a:solidFill>
                  <a:srgbClr val="595959"/>
                </a:solidFill>
                <a:latin typeface="+mn-lt"/>
                <a:ea typeface="+mn-ea"/>
                <a:cs typeface="+mn-cs"/>
                <a:sym typeface="Arial"/>
              </a:defRPr>
            </a:lvl3pPr>
            <a:lvl4pPr marL="381000" indent="1098550" algn="ctr">
              <a:lnSpc>
                <a:spcPct val="100000"/>
              </a:lnSpc>
              <a:spcBef>
                <a:spcPts val="0"/>
              </a:spcBef>
              <a:buClrTx/>
              <a:buSzTx/>
              <a:buFontTx/>
              <a:buNone/>
              <a:defRPr sz="3700">
                <a:solidFill>
                  <a:srgbClr val="595959"/>
                </a:solidFill>
                <a:latin typeface="+mn-lt"/>
                <a:ea typeface="+mn-ea"/>
                <a:cs typeface="+mn-cs"/>
                <a:sym typeface="Arial"/>
              </a:defRPr>
            </a:lvl4pPr>
            <a:lvl5pPr marL="381000" indent="1555750" algn="ctr">
              <a:lnSpc>
                <a:spcPct val="100000"/>
              </a:lnSpc>
              <a:spcBef>
                <a:spcPts val="0"/>
              </a:spcBef>
              <a:buClrTx/>
              <a:buSzTx/>
              <a:buFontTx/>
              <a:buNone/>
              <a:defRPr sz="3700">
                <a:solidFill>
                  <a:srgbClr val="595959"/>
                </a:solidFill>
                <a:latin typeface="+mn-lt"/>
                <a:ea typeface="+mn-ea"/>
                <a:cs typeface="+mn-cs"/>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17"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n-lt"/>
                <a:ea typeface="+mn-ea"/>
                <a:cs typeface="+mn-cs"/>
                <a:sym typeface="Arial"/>
              </a:defRPr>
            </a:lvl1p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SECTION_HEADER">
    <p:spTree>
      <p:nvGrpSpPr>
        <p:cNvPr id="1" name=""/>
        <p:cNvGrpSpPr/>
        <p:nvPr/>
      </p:nvGrpSpPr>
      <p:grpSpPr>
        <a:xfrm>
          <a:off x="0" y="0"/>
          <a:ext cx="0" cy="0"/>
          <a:chOff x="0" y="0"/>
          <a:chExt cx="0" cy="0"/>
        </a:xfrm>
      </p:grpSpPr>
      <p:sp>
        <p:nvSpPr>
          <p:cNvPr id="224" name="Title Text"/>
          <p:cNvSpPr txBox="1">
            <a:spLocks noGrp="1"/>
          </p:cNvSpPr>
          <p:nvPr>
            <p:ph type="title"/>
          </p:nvPr>
        </p:nvSpPr>
        <p:spPr>
          <a:xfrm>
            <a:off x="415600" y="2867799"/>
            <a:ext cx="11360701" cy="1122301"/>
          </a:xfrm>
          <a:prstGeom prst="rect">
            <a:avLst/>
          </a:prstGeom>
        </p:spPr>
        <p:txBody>
          <a:bodyPr lIns="121899" tIns="121899" rIns="121899" bIns="121899"/>
          <a:lstStyle>
            <a:lvl1pPr algn="ctr">
              <a:lnSpc>
                <a:spcPct val="100000"/>
              </a:lnSpc>
              <a:defRPr sz="4800">
                <a:latin typeface="+mn-lt"/>
                <a:ea typeface="+mn-ea"/>
                <a:cs typeface="+mn-cs"/>
                <a:sym typeface="Arial"/>
              </a:defRPr>
            </a:lvl1pPr>
          </a:lstStyle>
          <a:p>
            <a:r>
              <a:t>Title Text</a:t>
            </a:r>
          </a:p>
        </p:txBody>
      </p:sp>
      <p:sp>
        <p:nvSpPr>
          <p:cNvPr id="225"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n-lt"/>
                <a:ea typeface="+mn-ea"/>
                <a:cs typeface="+mn-cs"/>
                <a:sym typeface="Arial"/>
              </a:defRPr>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TLE_AND_BODY">
    <p:spTree>
      <p:nvGrpSpPr>
        <p:cNvPr id="1" name=""/>
        <p:cNvGrpSpPr/>
        <p:nvPr/>
      </p:nvGrpSpPr>
      <p:grpSpPr>
        <a:xfrm>
          <a:off x="0" y="0"/>
          <a:ext cx="0" cy="0"/>
          <a:chOff x="0" y="0"/>
          <a:chExt cx="0" cy="0"/>
        </a:xfrm>
      </p:grpSpPr>
      <p:sp>
        <p:nvSpPr>
          <p:cNvPr id="232" name="Title Text"/>
          <p:cNvSpPr txBox="1">
            <a:spLocks noGrp="1"/>
          </p:cNvSpPr>
          <p:nvPr>
            <p:ph type="title"/>
          </p:nvPr>
        </p:nvSpPr>
        <p:spPr>
          <a:xfrm>
            <a:off x="415600" y="593366"/>
            <a:ext cx="11360701" cy="763501"/>
          </a:xfrm>
          <a:prstGeom prst="rect">
            <a:avLst/>
          </a:prstGeom>
        </p:spPr>
        <p:txBody>
          <a:bodyPr lIns="121899" tIns="121899" rIns="121899" bIns="121899" anchor="t"/>
          <a:lstStyle>
            <a:lvl1pPr>
              <a:lnSpc>
                <a:spcPct val="100000"/>
              </a:lnSpc>
              <a:defRPr sz="3700">
                <a:latin typeface="+mn-lt"/>
                <a:ea typeface="+mn-ea"/>
                <a:cs typeface="+mn-cs"/>
                <a:sym typeface="Arial"/>
              </a:defRPr>
            </a:lvl1pPr>
          </a:lstStyle>
          <a:p>
            <a:r>
              <a:t>Title Text</a:t>
            </a:r>
          </a:p>
        </p:txBody>
      </p:sp>
      <p:sp>
        <p:nvSpPr>
          <p:cNvPr id="233" name="Body Level One…"/>
          <p:cNvSpPr txBox="1">
            <a:spLocks noGrp="1"/>
          </p:cNvSpPr>
          <p:nvPr>
            <p:ph type="body" idx="1"/>
          </p:nvPr>
        </p:nvSpPr>
        <p:spPr>
          <a:xfrm>
            <a:off x="415600" y="1536633"/>
            <a:ext cx="11360701" cy="4555200"/>
          </a:xfrm>
          <a:prstGeom prst="rect">
            <a:avLst/>
          </a:prstGeom>
        </p:spPr>
        <p:txBody>
          <a:bodyPr lIns="121899" tIns="121899" rIns="121899" bIns="121899"/>
          <a:lstStyle>
            <a:lvl1pPr indent="-381000">
              <a:lnSpc>
                <a:spcPct val="115000"/>
              </a:lnSpc>
              <a:spcBef>
                <a:spcPts val="0"/>
              </a:spcBef>
              <a:buClr>
                <a:srgbClr val="595959"/>
              </a:buClr>
              <a:buSzPts val="2400"/>
              <a:buChar char="●"/>
              <a:defRPr sz="2400">
                <a:solidFill>
                  <a:srgbClr val="595959"/>
                </a:solidFill>
                <a:latin typeface="+mn-lt"/>
                <a:ea typeface="+mn-ea"/>
                <a:cs typeface="+mn-cs"/>
                <a:sym typeface="Arial"/>
              </a:defRPr>
            </a:lvl1pPr>
            <a:lvl2pPr marL="1006307" indent="-441157">
              <a:lnSpc>
                <a:spcPct val="115000"/>
              </a:lnSpc>
              <a:spcBef>
                <a:spcPts val="0"/>
              </a:spcBef>
              <a:buClr>
                <a:srgbClr val="595959"/>
              </a:buClr>
              <a:buSzPts val="2400"/>
              <a:buChar char="○"/>
              <a:defRPr sz="2400">
                <a:solidFill>
                  <a:srgbClr val="595959"/>
                </a:solidFill>
                <a:latin typeface="+mn-lt"/>
                <a:ea typeface="+mn-ea"/>
                <a:cs typeface="+mn-cs"/>
                <a:sym typeface="Arial"/>
              </a:defRPr>
            </a:lvl2pPr>
            <a:lvl3pPr marL="1463507" indent="-441157">
              <a:lnSpc>
                <a:spcPct val="115000"/>
              </a:lnSpc>
              <a:spcBef>
                <a:spcPts val="0"/>
              </a:spcBef>
              <a:buClr>
                <a:srgbClr val="595959"/>
              </a:buClr>
              <a:buSzPts val="2400"/>
              <a:buChar char="■"/>
              <a:defRPr sz="2400">
                <a:solidFill>
                  <a:srgbClr val="595959"/>
                </a:solidFill>
                <a:latin typeface="+mn-lt"/>
                <a:ea typeface="+mn-ea"/>
                <a:cs typeface="+mn-cs"/>
                <a:sym typeface="Arial"/>
              </a:defRPr>
            </a:lvl3pPr>
            <a:lvl4pPr marL="1920707" indent="-441157">
              <a:lnSpc>
                <a:spcPct val="115000"/>
              </a:lnSpc>
              <a:spcBef>
                <a:spcPts val="0"/>
              </a:spcBef>
              <a:buClr>
                <a:srgbClr val="595959"/>
              </a:buClr>
              <a:buSzPts val="2400"/>
              <a:buChar char="●"/>
              <a:defRPr sz="2400">
                <a:solidFill>
                  <a:srgbClr val="595959"/>
                </a:solidFill>
                <a:latin typeface="+mn-lt"/>
                <a:ea typeface="+mn-ea"/>
                <a:cs typeface="+mn-cs"/>
                <a:sym typeface="Arial"/>
              </a:defRPr>
            </a:lvl4pPr>
            <a:lvl5pPr marL="2377907" indent="-441157">
              <a:lnSpc>
                <a:spcPct val="115000"/>
              </a:lnSpc>
              <a:spcBef>
                <a:spcPts val="0"/>
              </a:spcBef>
              <a:buClr>
                <a:srgbClr val="595959"/>
              </a:buClr>
              <a:buSzPts val="2400"/>
              <a:buChar char="○"/>
              <a:defRPr sz="2400">
                <a:solidFill>
                  <a:srgbClr val="595959"/>
                </a:solidFill>
                <a:latin typeface="+mn-lt"/>
                <a:ea typeface="+mn-ea"/>
                <a:cs typeface="+mn-cs"/>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34"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n-lt"/>
                <a:ea typeface="+mn-ea"/>
                <a:cs typeface="+mn-cs"/>
                <a:sym typeface="Arial"/>
              </a:defRPr>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TITLE_AND_TWO_COLUMNS">
    <p:spTree>
      <p:nvGrpSpPr>
        <p:cNvPr id="1" name=""/>
        <p:cNvGrpSpPr/>
        <p:nvPr/>
      </p:nvGrpSpPr>
      <p:grpSpPr>
        <a:xfrm>
          <a:off x="0" y="0"/>
          <a:ext cx="0" cy="0"/>
          <a:chOff x="0" y="0"/>
          <a:chExt cx="0" cy="0"/>
        </a:xfrm>
      </p:grpSpPr>
      <p:sp>
        <p:nvSpPr>
          <p:cNvPr id="241" name="Title Text"/>
          <p:cNvSpPr txBox="1">
            <a:spLocks noGrp="1"/>
          </p:cNvSpPr>
          <p:nvPr>
            <p:ph type="title"/>
          </p:nvPr>
        </p:nvSpPr>
        <p:spPr>
          <a:xfrm>
            <a:off x="415600" y="593366"/>
            <a:ext cx="11360701" cy="763501"/>
          </a:xfrm>
          <a:prstGeom prst="rect">
            <a:avLst/>
          </a:prstGeom>
        </p:spPr>
        <p:txBody>
          <a:bodyPr lIns="121899" tIns="121899" rIns="121899" bIns="121899" anchor="t"/>
          <a:lstStyle>
            <a:lvl1pPr>
              <a:lnSpc>
                <a:spcPct val="100000"/>
              </a:lnSpc>
              <a:defRPr sz="3700">
                <a:latin typeface="+mn-lt"/>
                <a:ea typeface="+mn-ea"/>
                <a:cs typeface="+mn-cs"/>
                <a:sym typeface="Arial"/>
              </a:defRPr>
            </a:lvl1pPr>
          </a:lstStyle>
          <a:p>
            <a:r>
              <a:t>Title Text</a:t>
            </a:r>
          </a:p>
        </p:txBody>
      </p:sp>
      <p:sp>
        <p:nvSpPr>
          <p:cNvPr id="242" name="Body Level One…"/>
          <p:cNvSpPr txBox="1">
            <a:spLocks noGrp="1"/>
          </p:cNvSpPr>
          <p:nvPr>
            <p:ph type="body" sz="half" idx="1"/>
          </p:nvPr>
        </p:nvSpPr>
        <p:spPr>
          <a:xfrm>
            <a:off x="415600" y="1536633"/>
            <a:ext cx="5333101" cy="4555200"/>
          </a:xfrm>
          <a:prstGeom prst="rect">
            <a:avLst/>
          </a:prstGeom>
        </p:spPr>
        <p:txBody>
          <a:bodyPr lIns="121899" tIns="121899" rIns="121899" bIns="121899"/>
          <a:lstStyle>
            <a:lvl1pPr indent="-349250">
              <a:lnSpc>
                <a:spcPct val="115000"/>
              </a:lnSpc>
              <a:spcBef>
                <a:spcPts val="0"/>
              </a:spcBef>
              <a:buClr>
                <a:srgbClr val="595959"/>
              </a:buClr>
              <a:buSzPts val="1900"/>
              <a:buChar char="●"/>
              <a:defRPr sz="1900">
                <a:solidFill>
                  <a:srgbClr val="595959"/>
                </a:solidFill>
                <a:latin typeface="+mn-lt"/>
                <a:ea typeface="+mn-ea"/>
                <a:cs typeface="+mn-cs"/>
                <a:sym typeface="Arial"/>
              </a:defRPr>
            </a:lvl1pPr>
            <a:lvl2pPr marL="976312" indent="-392112">
              <a:lnSpc>
                <a:spcPct val="115000"/>
              </a:lnSpc>
              <a:spcBef>
                <a:spcPts val="0"/>
              </a:spcBef>
              <a:buClr>
                <a:srgbClr val="595959"/>
              </a:buClr>
              <a:buSzPts val="1900"/>
              <a:buChar char="○"/>
              <a:defRPr sz="1900">
                <a:solidFill>
                  <a:srgbClr val="595959"/>
                </a:solidFill>
                <a:latin typeface="+mn-lt"/>
                <a:ea typeface="+mn-ea"/>
                <a:cs typeface="+mn-cs"/>
                <a:sym typeface="Arial"/>
              </a:defRPr>
            </a:lvl2pPr>
            <a:lvl3pPr marL="1433512" indent="-392112">
              <a:lnSpc>
                <a:spcPct val="115000"/>
              </a:lnSpc>
              <a:spcBef>
                <a:spcPts val="0"/>
              </a:spcBef>
              <a:buClr>
                <a:srgbClr val="595959"/>
              </a:buClr>
              <a:buSzPts val="1900"/>
              <a:buChar char="■"/>
              <a:defRPr sz="1900">
                <a:solidFill>
                  <a:srgbClr val="595959"/>
                </a:solidFill>
                <a:latin typeface="+mn-lt"/>
                <a:ea typeface="+mn-ea"/>
                <a:cs typeface="+mn-cs"/>
                <a:sym typeface="Arial"/>
              </a:defRPr>
            </a:lvl3pPr>
            <a:lvl4pPr marL="1890712" indent="-392112">
              <a:lnSpc>
                <a:spcPct val="115000"/>
              </a:lnSpc>
              <a:spcBef>
                <a:spcPts val="0"/>
              </a:spcBef>
              <a:buClr>
                <a:srgbClr val="595959"/>
              </a:buClr>
              <a:buSzPts val="1900"/>
              <a:buChar char="●"/>
              <a:defRPr sz="1900">
                <a:solidFill>
                  <a:srgbClr val="595959"/>
                </a:solidFill>
                <a:latin typeface="+mn-lt"/>
                <a:ea typeface="+mn-ea"/>
                <a:cs typeface="+mn-cs"/>
                <a:sym typeface="Arial"/>
              </a:defRPr>
            </a:lvl4pPr>
            <a:lvl5pPr marL="2347912" indent="-392112">
              <a:lnSpc>
                <a:spcPct val="115000"/>
              </a:lnSpc>
              <a:spcBef>
                <a:spcPts val="0"/>
              </a:spcBef>
              <a:buClr>
                <a:srgbClr val="595959"/>
              </a:buClr>
              <a:buSzPts val="1900"/>
              <a:buChar char="○"/>
              <a:defRPr sz="1900">
                <a:solidFill>
                  <a:srgbClr val="595959"/>
                </a:solidFill>
                <a:latin typeface="+mn-lt"/>
                <a:ea typeface="+mn-ea"/>
                <a:cs typeface="+mn-cs"/>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43" name="Google Shape;173;gcc97d97200_0_356"/>
          <p:cNvSpPr txBox="1">
            <a:spLocks noGrp="1"/>
          </p:cNvSpPr>
          <p:nvPr>
            <p:ph type="body" sz="half" idx="13"/>
          </p:nvPr>
        </p:nvSpPr>
        <p:spPr>
          <a:xfrm>
            <a:off x="6443200" y="1536632"/>
            <a:ext cx="5333101" cy="4555202"/>
          </a:xfrm>
          <a:prstGeom prst="rect">
            <a:avLst/>
          </a:prstGeom>
        </p:spPr>
        <p:txBody>
          <a:bodyPr lIns="121899" tIns="121899" rIns="121899" bIns="121899"/>
          <a:lstStyle/>
          <a:p>
            <a:pPr indent="-349250">
              <a:lnSpc>
                <a:spcPct val="115000"/>
              </a:lnSpc>
              <a:spcBef>
                <a:spcPts val="0"/>
              </a:spcBef>
              <a:buClr>
                <a:srgbClr val="595959"/>
              </a:buClr>
              <a:buSzPts val="1900"/>
              <a:buChar char="●"/>
              <a:defRPr sz="1900">
                <a:solidFill>
                  <a:srgbClr val="595959"/>
                </a:solidFill>
                <a:latin typeface="+mn-lt"/>
                <a:ea typeface="+mn-ea"/>
                <a:cs typeface="+mn-cs"/>
                <a:sym typeface="Arial"/>
              </a:defRPr>
            </a:pPr>
            <a:endParaRPr/>
          </a:p>
        </p:txBody>
      </p:sp>
      <p:sp>
        <p:nvSpPr>
          <p:cNvPr id="244"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n-lt"/>
                <a:ea typeface="+mn-ea"/>
                <a:cs typeface="+mn-cs"/>
                <a:sym typeface="Arial"/>
              </a:defRPr>
            </a:lvl1p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TITLE_ONLY">
    <p:spTree>
      <p:nvGrpSpPr>
        <p:cNvPr id="1" name=""/>
        <p:cNvGrpSpPr/>
        <p:nvPr/>
      </p:nvGrpSpPr>
      <p:grpSpPr>
        <a:xfrm>
          <a:off x="0" y="0"/>
          <a:ext cx="0" cy="0"/>
          <a:chOff x="0" y="0"/>
          <a:chExt cx="0" cy="0"/>
        </a:xfrm>
      </p:grpSpPr>
      <p:sp>
        <p:nvSpPr>
          <p:cNvPr id="251" name="Title Text"/>
          <p:cNvSpPr txBox="1">
            <a:spLocks noGrp="1"/>
          </p:cNvSpPr>
          <p:nvPr>
            <p:ph type="title"/>
          </p:nvPr>
        </p:nvSpPr>
        <p:spPr>
          <a:xfrm>
            <a:off x="415600" y="593366"/>
            <a:ext cx="11360701" cy="763501"/>
          </a:xfrm>
          <a:prstGeom prst="rect">
            <a:avLst/>
          </a:prstGeom>
        </p:spPr>
        <p:txBody>
          <a:bodyPr lIns="121899" tIns="121899" rIns="121899" bIns="121899" anchor="t"/>
          <a:lstStyle>
            <a:lvl1pPr>
              <a:lnSpc>
                <a:spcPct val="100000"/>
              </a:lnSpc>
              <a:defRPr sz="3700">
                <a:latin typeface="+mn-lt"/>
                <a:ea typeface="+mn-ea"/>
                <a:cs typeface="+mn-cs"/>
                <a:sym typeface="Arial"/>
              </a:defRPr>
            </a:lvl1pPr>
          </a:lstStyle>
          <a:p>
            <a:r>
              <a:t>Title Text</a:t>
            </a:r>
          </a:p>
        </p:txBody>
      </p:sp>
      <p:sp>
        <p:nvSpPr>
          <p:cNvPr id="252"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n-lt"/>
                <a:ea typeface="+mn-ea"/>
                <a:cs typeface="+mn-cs"/>
                <a:sym typeface="Arial"/>
              </a:defRPr>
            </a:lvl1p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ONE_COLUMN_TEXT">
    <p:spTree>
      <p:nvGrpSpPr>
        <p:cNvPr id="1" name=""/>
        <p:cNvGrpSpPr/>
        <p:nvPr/>
      </p:nvGrpSpPr>
      <p:grpSpPr>
        <a:xfrm>
          <a:off x="0" y="0"/>
          <a:ext cx="0" cy="0"/>
          <a:chOff x="0" y="0"/>
          <a:chExt cx="0" cy="0"/>
        </a:xfrm>
      </p:grpSpPr>
      <p:sp>
        <p:nvSpPr>
          <p:cNvPr id="259" name="Title Text"/>
          <p:cNvSpPr txBox="1">
            <a:spLocks noGrp="1"/>
          </p:cNvSpPr>
          <p:nvPr>
            <p:ph type="title"/>
          </p:nvPr>
        </p:nvSpPr>
        <p:spPr>
          <a:xfrm>
            <a:off x="415600" y="740799"/>
            <a:ext cx="3744001" cy="1007702"/>
          </a:xfrm>
          <a:prstGeom prst="rect">
            <a:avLst/>
          </a:prstGeom>
        </p:spPr>
        <p:txBody>
          <a:bodyPr lIns="121899" tIns="121899" rIns="121899" bIns="121899" anchor="b"/>
          <a:lstStyle>
            <a:lvl1pPr>
              <a:lnSpc>
                <a:spcPct val="100000"/>
              </a:lnSpc>
              <a:defRPr sz="3200">
                <a:latin typeface="+mn-lt"/>
                <a:ea typeface="+mn-ea"/>
                <a:cs typeface="+mn-cs"/>
                <a:sym typeface="Arial"/>
              </a:defRPr>
            </a:lvl1pPr>
          </a:lstStyle>
          <a:p>
            <a:r>
              <a:t>Title Text</a:t>
            </a:r>
          </a:p>
        </p:txBody>
      </p:sp>
      <p:sp>
        <p:nvSpPr>
          <p:cNvPr id="260" name="Body Level One…"/>
          <p:cNvSpPr txBox="1">
            <a:spLocks noGrp="1"/>
          </p:cNvSpPr>
          <p:nvPr>
            <p:ph type="body" sz="quarter" idx="1"/>
          </p:nvPr>
        </p:nvSpPr>
        <p:spPr>
          <a:xfrm>
            <a:off x="415600" y="1852800"/>
            <a:ext cx="3744001" cy="4239301"/>
          </a:xfrm>
          <a:prstGeom prst="rect">
            <a:avLst/>
          </a:prstGeom>
        </p:spPr>
        <p:txBody>
          <a:bodyPr lIns="121899" tIns="121899" rIns="121899" bIns="121899"/>
          <a:lstStyle>
            <a:lvl1pPr indent="-330200">
              <a:lnSpc>
                <a:spcPct val="115000"/>
              </a:lnSpc>
              <a:spcBef>
                <a:spcPts val="0"/>
              </a:spcBef>
              <a:buClr>
                <a:srgbClr val="595959"/>
              </a:buClr>
              <a:buSzPts val="1600"/>
              <a:buChar char="●"/>
              <a:defRPr sz="1600">
                <a:solidFill>
                  <a:srgbClr val="595959"/>
                </a:solidFill>
                <a:latin typeface="+mn-lt"/>
                <a:ea typeface="+mn-ea"/>
                <a:cs typeface="+mn-cs"/>
                <a:sym typeface="Arial"/>
              </a:defRPr>
            </a:lvl1pPr>
            <a:lvl2pPr marL="914400" indent="-330200">
              <a:lnSpc>
                <a:spcPct val="115000"/>
              </a:lnSpc>
              <a:spcBef>
                <a:spcPts val="0"/>
              </a:spcBef>
              <a:buClr>
                <a:srgbClr val="595959"/>
              </a:buClr>
              <a:buSzPts val="1600"/>
              <a:buChar char="○"/>
              <a:defRPr sz="1600">
                <a:solidFill>
                  <a:srgbClr val="595959"/>
                </a:solidFill>
                <a:latin typeface="+mn-lt"/>
                <a:ea typeface="+mn-ea"/>
                <a:cs typeface="+mn-cs"/>
                <a:sym typeface="Arial"/>
              </a:defRPr>
            </a:lvl2pPr>
            <a:lvl3pPr marL="1371600" indent="-330200">
              <a:lnSpc>
                <a:spcPct val="115000"/>
              </a:lnSpc>
              <a:spcBef>
                <a:spcPts val="0"/>
              </a:spcBef>
              <a:buClr>
                <a:srgbClr val="595959"/>
              </a:buClr>
              <a:buSzPts val="1600"/>
              <a:buChar char="■"/>
              <a:defRPr sz="1600">
                <a:solidFill>
                  <a:srgbClr val="595959"/>
                </a:solidFill>
                <a:latin typeface="+mn-lt"/>
                <a:ea typeface="+mn-ea"/>
                <a:cs typeface="+mn-cs"/>
                <a:sym typeface="Arial"/>
              </a:defRPr>
            </a:lvl3pPr>
            <a:lvl4pPr marL="1828800" indent="-330200">
              <a:lnSpc>
                <a:spcPct val="115000"/>
              </a:lnSpc>
              <a:spcBef>
                <a:spcPts val="0"/>
              </a:spcBef>
              <a:buClr>
                <a:srgbClr val="595959"/>
              </a:buClr>
              <a:buSzPts val="1600"/>
              <a:buChar char="●"/>
              <a:defRPr sz="1600">
                <a:solidFill>
                  <a:srgbClr val="595959"/>
                </a:solidFill>
                <a:latin typeface="+mn-lt"/>
                <a:ea typeface="+mn-ea"/>
                <a:cs typeface="+mn-cs"/>
                <a:sym typeface="Arial"/>
              </a:defRPr>
            </a:lvl4pPr>
            <a:lvl5pPr marL="2286000" indent="-330200">
              <a:lnSpc>
                <a:spcPct val="115000"/>
              </a:lnSpc>
              <a:spcBef>
                <a:spcPts val="0"/>
              </a:spcBef>
              <a:buClr>
                <a:srgbClr val="595959"/>
              </a:buClr>
              <a:buSzPts val="1600"/>
              <a:buChar char="○"/>
              <a:defRPr sz="1600">
                <a:solidFill>
                  <a:srgbClr val="595959"/>
                </a:solidFill>
                <a:latin typeface="+mn-lt"/>
                <a:ea typeface="+mn-ea"/>
                <a:cs typeface="+mn-cs"/>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61"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n-lt"/>
                <a:ea typeface="+mn-ea"/>
                <a:cs typeface="+mn-cs"/>
                <a:sym typeface="Arial"/>
              </a:defRPr>
            </a:lvl1p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MAIN_POINT">
    <p:spTree>
      <p:nvGrpSpPr>
        <p:cNvPr id="1" name=""/>
        <p:cNvGrpSpPr/>
        <p:nvPr/>
      </p:nvGrpSpPr>
      <p:grpSpPr>
        <a:xfrm>
          <a:off x="0" y="0"/>
          <a:ext cx="0" cy="0"/>
          <a:chOff x="0" y="0"/>
          <a:chExt cx="0" cy="0"/>
        </a:xfrm>
      </p:grpSpPr>
      <p:sp>
        <p:nvSpPr>
          <p:cNvPr id="268" name="Title Text"/>
          <p:cNvSpPr txBox="1">
            <a:spLocks noGrp="1"/>
          </p:cNvSpPr>
          <p:nvPr>
            <p:ph type="title"/>
          </p:nvPr>
        </p:nvSpPr>
        <p:spPr>
          <a:xfrm>
            <a:off x="653666" y="600199"/>
            <a:ext cx="8490302" cy="5454302"/>
          </a:xfrm>
          <a:prstGeom prst="rect">
            <a:avLst/>
          </a:prstGeom>
        </p:spPr>
        <p:txBody>
          <a:bodyPr lIns="121899" tIns="121899" rIns="121899" bIns="121899"/>
          <a:lstStyle>
            <a:lvl1pPr>
              <a:lnSpc>
                <a:spcPct val="100000"/>
              </a:lnSpc>
              <a:defRPr sz="6400">
                <a:latin typeface="+mn-lt"/>
                <a:ea typeface="+mn-ea"/>
                <a:cs typeface="+mn-cs"/>
                <a:sym typeface="Arial"/>
              </a:defRPr>
            </a:lvl1pPr>
          </a:lstStyle>
          <a:p>
            <a:r>
              <a:t>Title Text</a:t>
            </a:r>
          </a:p>
        </p:txBody>
      </p:sp>
      <p:sp>
        <p:nvSpPr>
          <p:cNvPr id="269"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n-lt"/>
                <a:ea typeface="+mn-ea"/>
                <a:cs typeface="+mn-cs"/>
                <a:sym typeface="Aria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_OBJECTS">
    <p:spTree>
      <p:nvGrpSpPr>
        <p:cNvPr id="1" name=""/>
        <p:cNvGrpSpPr/>
        <p:nvPr/>
      </p:nvGrpSpPr>
      <p:grpSpPr>
        <a:xfrm>
          <a:off x="0" y="0"/>
          <a:ext cx="0" cy="0"/>
          <a:chOff x="0" y="0"/>
          <a:chExt cx="0" cy="0"/>
        </a:xfrm>
      </p:grpSpPr>
      <p:sp>
        <p:nvSpPr>
          <p:cNvPr id="29" name="Title Text"/>
          <p:cNvSpPr txBox="1">
            <a:spLocks noGrp="1"/>
          </p:cNvSpPr>
          <p:nvPr>
            <p:ph type="title"/>
          </p:nvPr>
        </p:nvSpPr>
        <p:spPr>
          <a:prstGeom prst="rect">
            <a:avLst/>
          </a:prstGeom>
        </p:spPr>
        <p:txBody>
          <a:bodyPr/>
          <a:lstStyle/>
          <a:p>
            <a:r>
              <a:t>Title Text</a:t>
            </a:r>
          </a:p>
        </p:txBody>
      </p:sp>
      <p:sp>
        <p:nvSpPr>
          <p:cNvPr id="30"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1" name="Google Shape;26;p15"/>
          <p:cNvSpPr txBox="1">
            <a:spLocks noGrp="1"/>
          </p:cNvSpPr>
          <p:nvPr>
            <p:ph type="body" sz="half" idx="13"/>
          </p:nvPr>
        </p:nvSpPr>
        <p:spPr>
          <a:xfrm>
            <a:off x="6172200" y="1825625"/>
            <a:ext cx="5181600" cy="4351338"/>
          </a:xfrm>
          <a:prstGeom prst="rect">
            <a:avLst/>
          </a:prstGeom>
        </p:spPr>
        <p:txBody>
          <a:bodyPr/>
          <a:lstStyle/>
          <a:p>
            <a:endParaRP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SECTION_TITLE_AND_DESCRIPTION">
    <p:spTree>
      <p:nvGrpSpPr>
        <p:cNvPr id="1" name=""/>
        <p:cNvGrpSpPr/>
        <p:nvPr/>
      </p:nvGrpSpPr>
      <p:grpSpPr>
        <a:xfrm>
          <a:off x="0" y="0"/>
          <a:ext cx="0" cy="0"/>
          <a:chOff x="0" y="0"/>
          <a:chExt cx="0" cy="0"/>
        </a:xfrm>
      </p:grpSpPr>
      <p:sp>
        <p:nvSpPr>
          <p:cNvPr id="276" name="Google Shape;186;gcc97d97200_0_371"/>
          <p:cNvSpPr/>
          <p:nvPr/>
        </p:nvSpPr>
        <p:spPr>
          <a:xfrm>
            <a:off x="6096000" y="-167"/>
            <a:ext cx="6096000" cy="6858001"/>
          </a:xfrm>
          <a:prstGeom prst="rect">
            <a:avLst/>
          </a:prstGeom>
          <a:solidFill>
            <a:srgbClr val="EEEEEE"/>
          </a:solidFill>
          <a:ln w="12700">
            <a:miter lim="400000"/>
          </a:ln>
        </p:spPr>
        <p:txBody>
          <a:bodyPr lIns="0" tIns="0" rIns="0" bIns="0" anchor="ctr"/>
          <a:lstStyle/>
          <a:p>
            <a:endParaRPr/>
          </a:p>
        </p:txBody>
      </p:sp>
      <p:sp>
        <p:nvSpPr>
          <p:cNvPr id="277" name="Title Text"/>
          <p:cNvSpPr txBox="1">
            <a:spLocks noGrp="1"/>
          </p:cNvSpPr>
          <p:nvPr>
            <p:ph type="title"/>
          </p:nvPr>
        </p:nvSpPr>
        <p:spPr>
          <a:xfrm>
            <a:off x="354000" y="1644232"/>
            <a:ext cx="5393700" cy="1976401"/>
          </a:xfrm>
          <a:prstGeom prst="rect">
            <a:avLst/>
          </a:prstGeom>
        </p:spPr>
        <p:txBody>
          <a:bodyPr lIns="121899" tIns="121899" rIns="121899" bIns="121899" anchor="b"/>
          <a:lstStyle>
            <a:lvl1pPr algn="ctr">
              <a:lnSpc>
                <a:spcPct val="100000"/>
              </a:lnSpc>
              <a:defRPr sz="5600">
                <a:latin typeface="+mn-lt"/>
                <a:ea typeface="+mn-ea"/>
                <a:cs typeface="+mn-cs"/>
                <a:sym typeface="Arial"/>
              </a:defRPr>
            </a:lvl1pPr>
          </a:lstStyle>
          <a:p>
            <a:r>
              <a:t>Title Text</a:t>
            </a:r>
          </a:p>
        </p:txBody>
      </p:sp>
      <p:sp>
        <p:nvSpPr>
          <p:cNvPr id="278" name="Body Level One…"/>
          <p:cNvSpPr txBox="1">
            <a:spLocks noGrp="1"/>
          </p:cNvSpPr>
          <p:nvPr>
            <p:ph type="body" sz="quarter" idx="1"/>
          </p:nvPr>
        </p:nvSpPr>
        <p:spPr>
          <a:xfrm>
            <a:off x="354000" y="3737433"/>
            <a:ext cx="5393700" cy="1646701"/>
          </a:xfrm>
          <a:prstGeom prst="rect">
            <a:avLst/>
          </a:prstGeom>
        </p:spPr>
        <p:txBody>
          <a:bodyPr lIns="121899" tIns="121899" rIns="121899" bIns="121899"/>
          <a:lstStyle>
            <a:lvl1pPr marL="381000" indent="-304800" algn="ctr">
              <a:lnSpc>
                <a:spcPct val="100000"/>
              </a:lnSpc>
              <a:spcBef>
                <a:spcPts val="0"/>
              </a:spcBef>
              <a:buClrTx/>
              <a:buSzTx/>
              <a:buFontTx/>
              <a:buNone/>
              <a:defRPr>
                <a:solidFill>
                  <a:srgbClr val="595959"/>
                </a:solidFill>
                <a:latin typeface="+mn-lt"/>
                <a:ea typeface="+mn-ea"/>
                <a:cs typeface="+mn-cs"/>
                <a:sym typeface="Arial"/>
              </a:defRPr>
            </a:lvl1pPr>
            <a:lvl2pPr marL="381000" indent="184150" algn="ctr">
              <a:lnSpc>
                <a:spcPct val="100000"/>
              </a:lnSpc>
              <a:spcBef>
                <a:spcPts val="0"/>
              </a:spcBef>
              <a:buClrTx/>
              <a:buSzTx/>
              <a:buFontTx/>
              <a:buNone/>
              <a:defRPr>
                <a:solidFill>
                  <a:srgbClr val="595959"/>
                </a:solidFill>
                <a:latin typeface="+mn-lt"/>
                <a:ea typeface="+mn-ea"/>
                <a:cs typeface="+mn-cs"/>
                <a:sym typeface="Arial"/>
              </a:defRPr>
            </a:lvl2pPr>
            <a:lvl3pPr marL="381000" indent="641350" algn="ctr">
              <a:lnSpc>
                <a:spcPct val="100000"/>
              </a:lnSpc>
              <a:spcBef>
                <a:spcPts val="0"/>
              </a:spcBef>
              <a:buClrTx/>
              <a:buSzTx/>
              <a:buFontTx/>
              <a:buNone/>
              <a:defRPr>
                <a:solidFill>
                  <a:srgbClr val="595959"/>
                </a:solidFill>
                <a:latin typeface="+mn-lt"/>
                <a:ea typeface="+mn-ea"/>
                <a:cs typeface="+mn-cs"/>
                <a:sym typeface="Arial"/>
              </a:defRPr>
            </a:lvl3pPr>
            <a:lvl4pPr marL="381000" indent="1098550" algn="ctr">
              <a:lnSpc>
                <a:spcPct val="100000"/>
              </a:lnSpc>
              <a:spcBef>
                <a:spcPts val="0"/>
              </a:spcBef>
              <a:buClrTx/>
              <a:buSzTx/>
              <a:buFontTx/>
              <a:buNone/>
              <a:defRPr>
                <a:solidFill>
                  <a:srgbClr val="595959"/>
                </a:solidFill>
                <a:latin typeface="+mn-lt"/>
                <a:ea typeface="+mn-ea"/>
                <a:cs typeface="+mn-cs"/>
                <a:sym typeface="Arial"/>
              </a:defRPr>
            </a:lvl4pPr>
            <a:lvl5pPr marL="381000" indent="1555750" algn="ctr">
              <a:lnSpc>
                <a:spcPct val="100000"/>
              </a:lnSpc>
              <a:spcBef>
                <a:spcPts val="0"/>
              </a:spcBef>
              <a:buClrTx/>
              <a:buSzTx/>
              <a:buFontTx/>
              <a:buNone/>
              <a:defRPr>
                <a:solidFill>
                  <a:srgbClr val="595959"/>
                </a:solidFill>
                <a:latin typeface="+mn-lt"/>
                <a:ea typeface="+mn-ea"/>
                <a:cs typeface="+mn-cs"/>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79" name="Google Shape;189;gcc97d97200_0_371"/>
          <p:cNvSpPr txBox="1">
            <a:spLocks noGrp="1"/>
          </p:cNvSpPr>
          <p:nvPr>
            <p:ph type="body" sz="half" idx="13"/>
          </p:nvPr>
        </p:nvSpPr>
        <p:spPr>
          <a:xfrm>
            <a:off x="6586000" y="965433"/>
            <a:ext cx="5115901" cy="4926901"/>
          </a:xfrm>
          <a:prstGeom prst="rect">
            <a:avLst/>
          </a:prstGeom>
        </p:spPr>
        <p:txBody>
          <a:bodyPr lIns="121899" tIns="121899" rIns="121899" bIns="121899" anchor="ctr"/>
          <a:lstStyle/>
          <a:p>
            <a:pPr indent="-381000">
              <a:lnSpc>
                <a:spcPct val="115000"/>
              </a:lnSpc>
              <a:spcBef>
                <a:spcPts val="0"/>
              </a:spcBef>
              <a:buClr>
                <a:srgbClr val="595959"/>
              </a:buClr>
              <a:buSzPts val="2400"/>
              <a:buChar char="●"/>
              <a:defRPr sz="2400">
                <a:solidFill>
                  <a:srgbClr val="595959"/>
                </a:solidFill>
                <a:latin typeface="+mn-lt"/>
                <a:ea typeface="+mn-ea"/>
                <a:cs typeface="+mn-cs"/>
                <a:sym typeface="Arial"/>
              </a:defRPr>
            </a:pPr>
            <a:endParaRPr/>
          </a:p>
        </p:txBody>
      </p:sp>
      <p:sp>
        <p:nvSpPr>
          <p:cNvPr id="280"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n-lt"/>
                <a:ea typeface="+mn-ea"/>
                <a:cs typeface="+mn-cs"/>
                <a:sym typeface="Arial"/>
              </a:defRPr>
            </a:lvl1pPr>
          </a:lstStyle>
          <a:p>
            <a:fld id="{86CB4B4D-7CA3-9044-876B-883B54F8677D}" type="slidenum">
              <a:t>‹#›</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CAPTION_ONLY">
    <p:spTree>
      <p:nvGrpSpPr>
        <p:cNvPr id="1" name=""/>
        <p:cNvGrpSpPr/>
        <p:nvPr/>
      </p:nvGrpSpPr>
      <p:grpSpPr>
        <a:xfrm>
          <a:off x="0" y="0"/>
          <a:ext cx="0" cy="0"/>
          <a:chOff x="0" y="0"/>
          <a:chExt cx="0" cy="0"/>
        </a:xfrm>
      </p:grpSpPr>
      <p:sp>
        <p:nvSpPr>
          <p:cNvPr id="287" name="Body Level One…"/>
          <p:cNvSpPr txBox="1">
            <a:spLocks noGrp="1"/>
          </p:cNvSpPr>
          <p:nvPr>
            <p:ph type="body" sz="quarter" idx="1"/>
          </p:nvPr>
        </p:nvSpPr>
        <p:spPr>
          <a:xfrm>
            <a:off x="415600" y="5640766"/>
            <a:ext cx="7998301" cy="806701"/>
          </a:xfrm>
          <a:prstGeom prst="rect">
            <a:avLst/>
          </a:prstGeom>
        </p:spPr>
        <p:txBody>
          <a:bodyPr lIns="121899" tIns="121899" rIns="121899" bIns="121899" anchor="ctr"/>
          <a:lstStyle>
            <a:lvl1pPr marL="228600" indent="0">
              <a:lnSpc>
                <a:spcPct val="100000"/>
              </a:lnSpc>
              <a:spcBef>
                <a:spcPts val="0"/>
              </a:spcBef>
              <a:buClrTx/>
              <a:buSzTx/>
              <a:buFontTx/>
              <a:buNone/>
              <a:defRPr sz="2400">
                <a:solidFill>
                  <a:srgbClr val="595959"/>
                </a:solidFill>
                <a:latin typeface="+mn-lt"/>
                <a:ea typeface="+mn-ea"/>
                <a:cs typeface="+mn-cs"/>
                <a:sym typeface="Arial"/>
              </a:defRPr>
            </a:lvl1pPr>
            <a:lvl2pPr marL="1006307" indent="-441157">
              <a:lnSpc>
                <a:spcPct val="100000"/>
              </a:lnSpc>
              <a:spcBef>
                <a:spcPts val="0"/>
              </a:spcBef>
              <a:buClrTx/>
              <a:buSzPts val="2400"/>
              <a:buFontTx/>
              <a:buChar char="○"/>
              <a:defRPr sz="2400">
                <a:solidFill>
                  <a:srgbClr val="595959"/>
                </a:solidFill>
                <a:latin typeface="+mn-lt"/>
                <a:ea typeface="+mn-ea"/>
                <a:cs typeface="+mn-cs"/>
                <a:sym typeface="Arial"/>
              </a:defRPr>
            </a:lvl2pPr>
            <a:lvl3pPr marL="1463507" indent="-441157">
              <a:lnSpc>
                <a:spcPct val="100000"/>
              </a:lnSpc>
              <a:spcBef>
                <a:spcPts val="0"/>
              </a:spcBef>
              <a:buClrTx/>
              <a:buSzPts val="2400"/>
              <a:buFontTx/>
              <a:buChar char="■"/>
              <a:defRPr sz="2400">
                <a:solidFill>
                  <a:srgbClr val="595959"/>
                </a:solidFill>
                <a:latin typeface="+mn-lt"/>
                <a:ea typeface="+mn-ea"/>
                <a:cs typeface="+mn-cs"/>
                <a:sym typeface="Arial"/>
              </a:defRPr>
            </a:lvl3pPr>
            <a:lvl4pPr marL="1920707" indent="-441157">
              <a:lnSpc>
                <a:spcPct val="100000"/>
              </a:lnSpc>
              <a:spcBef>
                <a:spcPts val="0"/>
              </a:spcBef>
              <a:buClrTx/>
              <a:buSzPts val="2400"/>
              <a:buFontTx/>
              <a:buChar char="●"/>
              <a:defRPr sz="2400">
                <a:solidFill>
                  <a:srgbClr val="595959"/>
                </a:solidFill>
                <a:latin typeface="+mn-lt"/>
                <a:ea typeface="+mn-ea"/>
                <a:cs typeface="+mn-cs"/>
                <a:sym typeface="Arial"/>
              </a:defRPr>
            </a:lvl4pPr>
            <a:lvl5pPr marL="2377907" indent="-441157">
              <a:lnSpc>
                <a:spcPct val="100000"/>
              </a:lnSpc>
              <a:spcBef>
                <a:spcPts val="0"/>
              </a:spcBef>
              <a:buClrTx/>
              <a:buSzPts val="2400"/>
              <a:buFontTx/>
              <a:buChar char="○"/>
              <a:defRPr sz="2400">
                <a:solidFill>
                  <a:srgbClr val="595959"/>
                </a:solidFill>
                <a:latin typeface="+mn-lt"/>
                <a:ea typeface="+mn-ea"/>
                <a:cs typeface="+mn-cs"/>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88"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n-lt"/>
                <a:ea typeface="+mn-ea"/>
                <a:cs typeface="+mn-cs"/>
                <a:sym typeface="Arial"/>
              </a:defRPr>
            </a:lvl1pPr>
          </a:lstStyle>
          <a:p>
            <a:fld id="{86CB4B4D-7CA3-9044-876B-883B54F8677D}" type="slidenum">
              <a:t>‹#›</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BIG_NUMBER">
    <p:spTree>
      <p:nvGrpSpPr>
        <p:cNvPr id="1" name=""/>
        <p:cNvGrpSpPr/>
        <p:nvPr/>
      </p:nvGrpSpPr>
      <p:grpSpPr>
        <a:xfrm>
          <a:off x="0" y="0"/>
          <a:ext cx="0" cy="0"/>
          <a:chOff x="0" y="0"/>
          <a:chExt cx="0" cy="0"/>
        </a:xfrm>
      </p:grpSpPr>
      <p:sp>
        <p:nvSpPr>
          <p:cNvPr id="295" name="Title Text"/>
          <p:cNvSpPr txBox="1">
            <a:spLocks noGrp="1"/>
          </p:cNvSpPr>
          <p:nvPr>
            <p:ph type="title"/>
          </p:nvPr>
        </p:nvSpPr>
        <p:spPr>
          <a:xfrm>
            <a:off x="415600" y="1474833"/>
            <a:ext cx="11360701" cy="2618101"/>
          </a:xfrm>
          <a:prstGeom prst="rect">
            <a:avLst/>
          </a:prstGeom>
        </p:spPr>
        <p:txBody>
          <a:bodyPr lIns="121899" tIns="121899" rIns="121899" bIns="121899" anchor="b"/>
          <a:lstStyle>
            <a:lvl1pPr algn="ctr">
              <a:lnSpc>
                <a:spcPct val="100000"/>
              </a:lnSpc>
              <a:defRPr sz="16000">
                <a:latin typeface="+mn-lt"/>
                <a:ea typeface="+mn-ea"/>
                <a:cs typeface="+mn-cs"/>
                <a:sym typeface="Arial"/>
              </a:defRPr>
            </a:lvl1pPr>
          </a:lstStyle>
          <a:p>
            <a:r>
              <a:t>Title Text</a:t>
            </a:r>
          </a:p>
        </p:txBody>
      </p:sp>
      <p:sp>
        <p:nvSpPr>
          <p:cNvPr id="296" name="Body Level One…"/>
          <p:cNvSpPr txBox="1">
            <a:spLocks noGrp="1"/>
          </p:cNvSpPr>
          <p:nvPr>
            <p:ph type="body" sz="half" idx="1"/>
          </p:nvPr>
        </p:nvSpPr>
        <p:spPr>
          <a:xfrm>
            <a:off x="415600" y="4202967"/>
            <a:ext cx="11360701" cy="1734301"/>
          </a:xfrm>
          <a:prstGeom prst="rect">
            <a:avLst/>
          </a:prstGeom>
        </p:spPr>
        <p:txBody>
          <a:bodyPr lIns="121899" tIns="121899" rIns="121899" bIns="121899"/>
          <a:lstStyle>
            <a:lvl1pPr indent="-381000" algn="ctr">
              <a:lnSpc>
                <a:spcPct val="115000"/>
              </a:lnSpc>
              <a:spcBef>
                <a:spcPts val="0"/>
              </a:spcBef>
              <a:buClr>
                <a:srgbClr val="595959"/>
              </a:buClr>
              <a:buSzPts val="2400"/>
              <a:buChar char="●"/>
              <a:defRPr sz="2400">
                <a:solidFill>
                  <a:srgbClr val="595959"/>
                </a:solidFill>
                <a:latin typeface="+mn-lt"/>
                <a:ea typeface="+mn-ea"/>
                <a:cs typeface="+mn-cs"/>
                <a:sym typeface="Arial"/>
              </a:defRPr>
            </a:lvl1pPr>
            <a:lvl2pPr marL="1006307" indent="-441157" algn="ctr">
              <a:lnSpc>
                <a:spcPct val="115000"/>
              </a:lnSpc>
              <a:spcBef>
                <a:spcPts val="0"/>
              </a:spcBef>
              <a:buClr>
                <a:srgbClr val="595959"/>
              </a:buClr>
              <a:buSzPts val="2400"/>
              <a:buChar char="○"/>
              <a:defRPr sz="2400">
                <a:solidFill>
                  <a:srgbClr val="595959"/>
                </a:solidFill>
                <a:latin typeface="+mn-lt"/>
                <a:ea typeface="+mn-ea"/>
                <a:cs typeface="+mn-cs"/>
                <a:sym typeface="Arial"/>
              </a:defRPr>
            </a:lvl2pPr>
            <a:lvl3pPr marL="1463507" indent="-441157" algn="ctr">
              <a:lnSpc>
                <a:spcPct val="115000"/>
              </a:lnSpc>
              <a:spcBef>
                <a:spcPts val="0"/>
              </a:spcBef>
              <a:buClr>
                <a:srgbClr val="595959"/>
              </a:buClr>
              <a:buSzPts val="2400"/>
              <a:buChar char="■"/>
              <a:defRPr sz="2400">
                <a:solidFill>
                  <a:srgbClr val="595959"/>
                </a:solidFill>
                <a:latin typeface="+mn-lt"/>
                <a:ea typeface="+mn-ea"/>
                <a:cs typeface="+mn-cs"/>
                <a:sym typeface="Arial"/>
              </a:defRPr>
            </a:lvl3pPr>
            <a:lvl4pPr marL="1920707" indent="-441157" algn="ctr">
              <a:lnSpc>
                <a:spcPct val="115000"/>
              </a:lnSpc>
              <a:spcBef>
                <a:spcPts val="0"/>
              </a:spcBef>
              <a:buClr>
                <a:srgbClr val="595959"/>
              </a:buClr>
              <a:buSzPts val="2400"/>
              <a:buChar char="●"/>
              <a:defRPr sz="2400">
                <a:solidFill>
                  <a:srgbClr val="595959"/>
                </a:solidFill>
                <a:latin typeface="+mn-lt"/>
                <a:ea typeface="+mn-ea"/>
                <a:cs typeface="+mn-cs"/>
                <a:sym typeface="Arial"/>
              </a:defRPr>
            </a:lvl4pPr>
            <a:lvl5pPr marL="2377907" indent="-441157" algn="ctr">
              <a:lnSpc>
                <a:spcPct val="115000"/>
              </a:lnSpc>
              <a:spcBef>
                <a:spcPts val="0"/>
              </a:spcBef>
              <a:buClr>
                <a:srgbClr val="595959"/>
              </a:buClr>
              <a:buSzPts val="2400"/>
              <a:buChar char="○"/>
              <a:defRPr sz="2400">
                <a:solidFill>
                  <a:srgbClr val="595959"/>
                </a:solidFill>
                <a:latin typeface="+mn-lt"/>
                <a:ea typeface="+mn-ea"/>
                <a:cs typeface="+mn-cs"/>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97"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n-lt"/>
                <a:ea typeface="+mn-ea"/>
                <a:cs typeface="+mn-cs"/>
                <a:sym typeface="Arial"/>
              </a:defRPr>
            </a:lvl1pPr>
          </a:lstStyle>
          <a:p>
            <a:fld id="{86CB4B4D-7CA3-9044-876B-883B54F8677D}" type="slidenum">
              <a:t>‹#›</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304" name="Slide Number"/>
          <p:cNvSpPr txBox="1">
            <a:spLocks noGrp="1"/>
          </p:cNvSpPr>
          <p:nvPr>
            <p:ph type="sldNum" sz="quarter" idx="2"/>
          </p:nvPr>
        </p:nvSpPr>
        <p:spPr>
          <a:xfrm>
            <a:off x="11588168" y="6265522"/>
            <a:ext cx="440142" cy="428900"/>
          </a:xfrm>
          <a:prstGeom prst="rect">
            <a:avLst/>
          </a:prstGeom>
        </p:spPr>
        <p:txBody>
          <a:bodyPr lIns="121899" tIns="121899" rIns="121899" bIns="121899">
            <a:normAutofit/>
          </a:bodyPr>
          <a:lstStyle>
            <a:lvl1pPr>
              <a:defRPr sz="1300">
                <a:solidFill>
                  <a:srgbClr val="595959"/>
                </a:solidFill>
                <a:latin typeface="+mn-lt"/>
                <a:ea typeface="+mn-ea"/>
                <a:cs typeface="+mn-cs"/>
                <a:sym typeface="Arial"/>
              </a:defRPr>
            </a:lvl1p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39"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40" name="Body Level One…"/>
          <p:cNvSpPr txBox="1">
            <a:spLocks noGrp="1"/>
          </p:cNvSpPr>
          <p:nvPr>
            <p:ph type="body" sz="quarter" idx="1"/>
          </p:nvPr>
        </p:nvSpPr>
        <p:spPr>
          <a:xfrm>
            <a:off x="1524000" y="3602037"/>
            <a:ext cx="9144000" cy="1655763"/>
          </a:xfrm>
          <a:prstGeom prst="rect">
            <a:avLst/>
          </a:prstGeom>
        </p:spPr>
        <p:txBody>
          <a:bodyPr/>
          <a:lstStyle>
            <a:lvl1pPr marL="406400" indent="-355600" algn="ctr">
              <a:buClrTx/>
              <a:buSzTx/>
              <a:buFontTx/>
              <a:buNone/>
              <a:defRPr sz="2400"/>
            </a:lvl1pPr>
            <a:lvl2pPr marL="406400" indent="127000" algn="ctr">
              <a:buClrTx/>
              <a:buSzTx/>
              <a:buFontTx/>
              <a:buNone/>
              <a:defRPr sz="2400"/>
            </a:lvl2pPr>
            <a:lvl3pPr marL="406400" indent="609600" algn="ctr">
              <a:buClrTx/>
              <a:buSzTx/>
              <a:buFontTx/>
              <a:buNone/>
              <a:defRPr sz="2400"/>
            </a:lvl3pPr>
            <a:lvl4pPr marL="406400" indent="1079500" algn="ctr">
              <a:buClrTx/>
              <a:buSzTx/>
              <a:buFontTx/>
              <a:buNone/>
              <a:defRPr sz="2400"/>
            </a:lvl4pPr>
            <a:lvl5pPr marL="406400" indent="1536700" algn="ctr">
              <a:buClrTx/>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_OBJECTS_WITH_TEXT">
    <p:spTree>
      <p:nvGrpSpPr>
        <p:cNvPr id="1" name=""/>
        <p:cNvGrpSpPr/>
        <p:nvPr/>
      </p:nvGrpSpPr>
      <p:grpSpPr>
        <a:xfrm>
          <a:off x="0" y="0"/>
          <a:ext cx="0" cy="0"/>
          <a:chOff x="0" y="0"/>
          <a:chExt cx="0" cy="0"/>
        </a:xfrm>
      </p:grpSpPr>
      <p:sp>
        <p:nvSpPr>
          <p:cNvPr id="48"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9" name="Body Level One…"/>
          <p:cNvSpPr txBox="1">
            <a:spLocks noGrp="1"/>
          </p:cNvSpPr>
          <p:nvPr>
            <p:ph type="body" sz="quarter" idx="1"/>
          </p:nvPr>
        </p:nvSpPr>
        <p:spPr>
          <a:xfrm>
            <a:off x="839787" y="1681163"/>
            <a:ext cx="5157789" cy="823913"/>
          </a:xfrm>
          <a:prstGeom prst="rect">
            <a:avLst/>
          </a:prstGeom>
        </p:spPr>
        <p:txBody>
          <a:bodyPr anchor="b"/>
          <a:lstStyle>
            <a:lvl1pPr marL="228600" indent="0">
              <a:buClrTx/>
              <a:buSzTx/>
              <a:buFontTx/>
              <a:buNone/>
              <a:defRPr sz="2400" b="1"/>
            </a:lvl1pPr>
            <a:lvl2pPr marL="228600" indent="457200">
              <a:buClrTx/>
              <a:buSzTx/>
              <a:buFontTx/>
              <a:buNone/>
              <a:defRPr sz="2400" b="1"/>
            </a:lvl2pPr>
            <a:lvl3pPr marL="228600" indent="914400">
              <a:buClrTx/>
              <a:buSzTx/>
              <a:buFontTx/>
              <a:buNone/>
              <a:defRPr sz="2400" b="1"/>
            </a:lvl3pPr>
            <a:lvl4pPr marL="228600" indent="1371600">
              <a:buClrTx/>
              <a:buSzTx/>
              <a:buFontTx/>
              <a:buNone/>
              <a:defRPr sz="2400" b="1"/>
            </a:lvl4pPr>
            <a:lvl5pPr marL="228600" indent="1828800">
              <a:buClrTx/>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0" name="Google Shape;39;p17"/>
          <p:cNvSpPr txBox="1">
            <a:spLocks noGrp="1"/>
          </p:cNvSpPr>
          <p:nvPr>
            <p:ph type="body" sz="half" idx="13"/>
          </p:nvPr>
        </p:nvSpPr>
        <p:spPr>
          <a:xfrm>
            <a:off x="839787" y="2505075"/>
            <a:ext cx="5157789" cy="3684588"/>
          </a:xfrm>
          <a:prstGeom prst="rect">
            <a:avLst/>
          </a:prstGeom>
        </p:spPr>
        <p:txBody>
          <a:bodyPr/>
          <a:lstStyle/>
          <a:p>
            <a:endParaRPr/>
          </a:p>
        </p:txBody>
      </p:sp>
      <p:sp>
        <p:nvSpPr>
          <p:cNvPr id="51" name="Google Shape;40;p17"/>
          <p:cNvSpPr txBox="1">
            <a:spLocks noGrp="1"/>
          </p:cNvSpPr>
          <p:nvPr>
            <p:ph type="body" sz="quarter" idx="14"/>
          </p:nvPr>
        </p:nvSpPr>
        <p:spPr>
          <a:xfrm>
            <a:off x="6172200" y="1681163"/>
            <a:ext cx="5183188" cy="823913"/>
          </a:xfrm>
          <a:prstGeom prst="rect">
            <a:avLst/>
          </a:prstGeom>
        </p:spPr>
        <p:txBody>
          <a:bodyPr anchor="b"/>
          <a:lstStyle/>
          <a:p>
            <a:pPr marL="228600" indent="0">
              <a:buClrTx/>
              <a:buSzTx/>
              <a:buFontTx/>
              <a:buNone/>
              <a:defRPr sz="2400" b="1"/>
            </a:pPr>
            <a:endParaRPr/>
          </a:p>
        </p:txBody>
      </p:sp>
      <p:sp>
        <p:nvSpPr>
          <p:cNvPr id="52" name="Google Shape;41;p17"/>
          <p:cNvSpPr txBox="1">
            <a:spLocks noGrp="1"/>
          </p:cNvSpPr>
          <p:nvPr>
            <p:ph type="body" sz="half" idx="15"/>
          </p:nvPr>
        </p:nvSpPr>
        <p:spPr>
          <a:xfrm>
            <a:off x="6172200" y="2505075"/>
            <a:ext cx="5183188" cy="3684588"/>
          </a:xfrm>
          <a:prstGeom prst="rect">
            <a:avLst/>
          </a:prstGeom>
        </p:spPr>
        <p:txBody>
          <a:bodyPr/>
          <a:lstStyle/>
          <a:p>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_ONLY">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p>
            <a:r>
              <a:t>Title Text</a:t>
            </a:r>
          </a:p>
        </p:txBody>
      </p:sp>
      <p:sp>
        <p:nvSpPr>
          <p:cNvPr id="6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OBJECT_WITH_CAPTION_TEXT">
    <p:spTree>
      <p:nvGrpSpPr>
        <p:cNvPr id="1" name=""/>
        <p:cNvGrpSpPr/>
        <p:nvPr/>
      </p:nvGrpSpPr>
      <p:grpSpPr>
        <a:xfrm>
          <a:off x="0" y="0"/>
          <a:ext cx="0" cy="0"/>
          <a:chOff x="0" y="0"/>
          <a:chExt cx="0" cy="0"/>
        </a:xfrm>
      </p:grpSpPr>
      <p:sp>
        <p:nvSpPr>
          <p:cNvPr id="75"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6" name="Body Level One…"/>
          <p:cNvSpPr txBox="1">
            <a:spLocks noGrp="1"/>
          </p:cNvSpPr>
          <p:nvPr>
            <p:ph type="body" sz="half" idx="1"/>
          </p:nvPr>
        </p:nvSpPr>
        <p:spPr>
          <a:xfrm>
            <a:off x="5183187" y="987425"/>
            <a:ext cx="6172201" cy="4873625"/>
          </a:xfrm>
          <a:prstGeom prst="rect">
            <a:avLst/>
          </a:prstGeom>
        </p:spPr>
        <p:txBody>
          <a:bodyPr/>
          <a:lstStyle>
            <a:lvl1pPr indent="-431800">
              <a:buSzPts val="3200"/>
              <a:defRPr sz="3200"/>
            </a:lvl1pPr>
            <a:lvl2pPr marL="972457" indent="-464457">
              <a:buSzPts val="3200"/>
              <a:defRPr sz="3200"/>
            </a:lvl2pPr>
            <a:lvl3pPr marL="1498600" indent="-508000">
              <a:buSzPts val="3200"/>
              <a:defRPr sz="3200"/>
            </a:lvl3pPr>
            <a:lvl4pPr marL="2042160" indent="-568960">
              <a:buSzPts val="3200"/>
              <a:defRPr sz="3200"/>
            </a:lvl4pPr>
            <a:lvl5pPr marL="2499360" indent="-568960">
              <a:buSzPts val="3200"/>
              <a:defRPr sz="3200"/>
            </a:lvl5pPr>
          </a:lstStyle>
          <a:p>
            <a:r>
              <a:t>Body Level One</a:t>
            </a:r>
          </a:p>
          <a:p>
            <a:pPr lvl="1"/>
            <a:r>
              <a:t>Body Level Two</a:t>
            </a:r>
          </a:p>
          <a:p>
            <a:pPr lvl="2"/>
            <a:r>
              <a:t>Body Level Three</a:t>
            </a:r>
          </a:p>
          <a:p>
            <a:pPr lvl="3"/>
            <a:r>
              <a:t>Body Level Four</a:t>
            </a:r>
          </a:p>
          <a:p>
            <a:pPr lvl="4"/>
            <a:r>
              <a:t>Body Level Five</a:t>
            </a:r>
          </a:p>
        </p:txBody>
      </p:sp>
      <p:sp>
        <p:nvSpPr>
          <p:cNvPr id="77" name="Google Shape;57;p20"/>
          <p:cNvSpPr txBox="1">
            <a:spLocks noGrp="1"/>
          </p:cNvSpPr>
          <p:nvPr>
            <p:ph type="body" sz="quarter" idx="13"/>
          </p:nvPr>
        </p:nvSpPr>
        <p:spPr>
          <a:xfrm>
            <a:off x="839787" y="2057400"/>
            <a:ext cx="3932239" cy="3811588"/>
          </a:xfrm>
          <a:prstGeom prst="rect">
            <a:avLst/>
          </a:prstGeom>
        </p:spPr>
        <p:txBody>
          <a:bodyPr/>
          <a:lstStyle/>
          <a:p>
            <a:pPr marL="228600" indent="0">
              <a:buClrTx/>
              <a:buSzTx/>
              <a:buFontTx/>
              <a:buNone/>
              <a:defRPr sz="1600"/>
            </a:pPr>
            <a:endParaRPr/>
          </a:p>
        </p:txBody>
      </p:sp>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_WITH_CAPTION_TEXT">
    <p:spTree>
      <p:nvGrpSpPr>
        <p:cNvPr id="1" name=""/>
        <p:cNvGrpSpPr/>
        <p:nvPr/>
      </p:nvGrpSpPr>
      <p:grpSpPr>
        <a:xfrm>
          <a:off x="0" y="0"/>
          <a:ext cx="0" cy="0"/>
          <a:chOff x="0" y="0"/>
          <a:chExt cx="0" cy="0"/>
        </a:xfrm>
      </p:grpSpPr>
      <p:sp>
        <p:nvSpPr>
          <p:cNvPr id="85"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6" name="Google Shape;63;p21"/>
          <p:cNvSpPr>
            <a:spLocks noGrp="1"/>
          </p:cNvSpPr>
          <p:nvPr>
            <p:ph type="pic" sz="half" idx="13"/>
          </p:nvPr>
        </p:nvSpPr>
        <p:spPr>
          <a:xfrm>
            <a:off x="5183187" y="987425"/>
            <a:ext cx="6172201" cy="4873625"/>
          </a:xfrm>
          <a:prstGeom prst="rect">
            <a:avLst/>
          </a:prstGeom>
        </p:spPr>
        <p:txBody>
          <a:bodyPr lIns="91439" tIns="45719" rIns="91439" bIns="45719">
            <a:noAutofit/>
          </a:bodyPr>
          <a:lstStyle/>
          <a:p>
            <a:endParaRPr/>
          </a:p>
        </p:txBody>
      </p:sp>
      <p:sp>
        <p:nvSpPr>
          <p:cNvPr id="87" name="Body Level One…"/>
          <p:cNvSpPr txBox="1">
            <a:spLocks noGrp="1"/>
          </p:cNvSpPr>
          <p:nvPr>
            <p:ph type="body" sz="quarter" idx="1"/>
          </p:nvPr>
        </p:nvSpPr>
        <p:spPr>
          <a:xfrm>
            <a:off x="839787" y="2057400"/>
            <a:ext cx="3932239" cy="3811588"/>
          </a:xfrm>
          <a:prstGeom prst="rect">
            <a:avLst/>
          </a:prstGeom>
        </p:spPr>
        <p:txBody>
          <a:bodyPr/>
          <a:lstStyle>
            <a:lvl1pPr marL="228600" indent="0">
              <a:buClrTx/>
              <a:buSzTx/>
              <a:buFontTx/>
              <a:buNone/>
              <a:defRPr sz="1600"/>
            </a:lvl1pPr>
            <a:lvl2pPr marL="228600" indent="457200">
              <a:buClrTx/>
              <a:buSzTx/>
              <a:buFontTx/>
              <a:buNone/>
              <a:defRPr sz="1600"/>
            </a:lvl2pPr>
            <a:lvl3pPr marL="228600" indent="914400">
              <a:buClrTx/>
              <a:buSzTx/>
              <a:buFontTx/>
              <a:buNone/>
              <a:defRPr sz="1600"/>
            </a:lvl3pPr>
            <a:lvl4pPr marL="228600" indent="1371600">
              <a:buClrTx/>
              <a:buSzTx/>
              <a:buFontTx/>
              <a:buNone/>
              <a:defRPr sz="1600"/>
            </a:lvl4pPr>
            <a:lvl5pPr marL="228600" indent="1828800">
              <a:buClrTx/>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699" tIns="45699" rIns="45699" bIns="4569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89858" y="6404312"/>
            <a:ext cx="263942" cy="269201"/>
          </a:xfrm>
          <a:prstGeom prst="rect">
            <a:avLst/>
          </a:prstGeom>
          <a:ln w="12700">
            <a:miter lim="400000"/>
          </a:ln>
        </p:spPr>
        <p:txBody>
          <a:bodyPr wrap="none" lIns="45699" tIns="45699" rIns="45699" bIns="45699" anchor="ctr">
            <a:spAutoFit/>
          </a:bodyPr>
          <a:lstStyle>
            <a:lvl1pPr algn="r">
              <a:defRPr sz="1200">
                <a:solidFill>
                  <a:srgbClr val="888888"/>
                </a:solidFill>
                <a:latin typeface="Calibri"/>
                <a:ea typeface="Calibri"/>
                <a:cs typeface="Calibri"/>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p:titleStyle>
    <p:bodyStyle>
      <a:lvl1pPr marL="457200" marR="0" indent="-34290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1pPr>
      <a:lvl2pPr marL="971550" marR="0" indent="-40005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2pPr>
      <a:lvl3pPr marL="1508760" marR="0" indent="-48006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3pPr>
      <a:lvl4pPr marL="2019300" marR="0" indent="-53340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4pPr>
      <a:lvl5pPr marL="2476500" marR="0" indent="-53340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5pPr>
      <a:lvl6pPr marL="2933700" marR="0" indent="-53340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6pPr>
      <a:lvl7pPr marL="3390900" marR="0" indent="-53340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7pPr>
      <a:lvl8pPr marL="3848100" marR="0" indent="-53340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8pPr>
      <a:lvl9pPr marL="4305300" marR="0" indent="-533400" algn="l" defTabSz="914400" rtl="0" latinLnBrk="0">
        <a:lnSpc>
          <a:spcPct val="90000"/>
        </a:lnSpc>
        <a:spcBef>
          <a:spcPts val="1000"/>
        </a:spcBef>
        <a:spcAft>
          <a:spcPts val="0"/>
        </a:spcAft>
        <a:buClr>
          <a:srgbClr val="000000"/>
        </a:buClr>
        <a:buSzPts val="2800"/>
        <a:buFont typeface="Arial"/>
        <a:buChar char="•"/>
        <a:tabLst/>
        <a:defRPr sz="2800" b="0" i="0" u="none" strike="noStrike" cap="none" spc="0" baseline="0">
          <a:ln>
            <a:noFill/>
          </a:ln>
          <a:solidFill>
            <a:srgbClr val="00000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13" name="Google Shape;204;gcc97d97200_0_82"/>
          <p:cNvSpPr/>
          <p:nvPr/>
        </p:nvSpPr>
        <p:spPr>
          <a:xfrm>
            <a:off x="0" y="0"/>
            <a:ext cx="12192000" cy="5889600"/>
          </a:xfrm>
          <a:prstGeom prst="rect">
            <a:avLst/>
          </a:prstGeom>
          <a:solidFill>
            <a:srgbClr val="FFFFFF"/>
          </a:solidFill>
          <a:ln w="12700">
            <a:miter lim="400000"/>
          </a:ln>
        </p:spPr>
        <p:txBody>
          <a:bodyPr lIns="0" tIns="0" rIns="0" bIns="0" anchor="ctr"/>
          <a:lstStyle/>
          <a:p>
            <a:endParaRPr/>
          </a:p>
        </p:txBody>
      </p:sp>
      <p:sp>
        <p:nvSpPr>
          <p:cNvPr id="314" name="Google Shape;205;gcc97d97200_0_82"/>
          <p:cNvSpPr txBox="1"/>
          <p:nvPr/>
        </p:nvSpPr>
        <p:spPr>
          <a:xfrm>
            <a:off x="7877999" y="6092333"/>
            <a:ext cx="4314001" cy="662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defRPr sz="2400">
                <a:latin typeface="Avenir Roman"/>
                <a:ea typeface="Avenir Roman"/>
                <a:cs typeface="Avenir Roman"/>
                <a:sym typeface="Avenir Roman"/>
              </a:defRPr>
            </a:lvl1pPr>
          </a:lstStyle>
          <a:p>
            <a:r>
              <a:t>Public Law Working Group</a:t>
            </a:r>
          </a:p>
        </p:txBody>
      </p:sp>
      <p:sp>
        <p:nvSpPr>
          <p:cNvPr id="315" name="Google Shape;206;gcc97d97200_0_82"/>
          <p:cNvSpPr txBox="1"/>
          <p:nvPr/>
        </p:nvSpPr>
        <p:spPr>
          <a:xfrm>
            <a:off x="5029225" y="1178549"/>
            <a:ext cx="6923401" cy="65511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p>
            <a:pPr algn="ctr">
              <a:lnSpc>
                <a:spcPct val="90000"/>
              </a:lnSpc>
              <a:defRPr sz="3400">
                <a:solidFill>
                  <a:srgbClr val="080808"/>
                </a:solidFill>
                <a:latin typeface="Avenir Roman"/>
                <a:ea typeface="Avenir Roman"/>
                <a:cs typeface="Avenir Roman"/>
                <a:sym typeface="Avenir Roman"/>
              </a:defRPr>
            </a:pPr>
            <a:r>
              <a:t>President of the Family Division’s </a:t>
            </a:r>
            <a:br/>
            <a:r>
              <a:t>Public Law Working Group (PLWG) </a:t>
            </a:r>
            <a:br/>
            <a:r>
              <a:t>Final Report (March 2021) </a:t>
            </a:r>
          </a:p>
          <a:p>
            <a:pPr algn="ctr">
              <a:lnSpc>
                <a:spcPct val="90000"/>
              </a:lnSpc>
            </a:pPr>
            <a:endParaRPr sz="3400">
              <a:solidFill>
                <a:srgbClr val="080808"/>
              </a:solidFill>
              <a:latin typeface="Avenir Roman"/>
              <a:ea typeface="Avenir Roman"/>
              <a:cs typeface="Avenir Roman"/>
              <a:sym typeface="Avenir Roman"/>
            </a:endParaRPr>
          </a:p>
          <a:p>
            <a:pPr algn="ctr">
              <a:lnSpc>
                <a:spcPct val="90000"/>
              </a:lnSpc>
              <a:defRPr sz="2600">
                <a:solidFill>
                  <a:srgbClr val="080808"/>
                </a:solidFill>
                <a:latin typeface="Avenir Roman"/>
                <a:ea typeface="Avenir Roman"/>
                <a:cs typeface="Avenir Roman"/>
                <a:sym typeface="Avenir Roman"/>
              </a:defRPr>
            </a:pPr>
            <a:r>
              <a:t>Briefing on the PLWG best practice guidance on support for, and work with, families prior to court proceedings for use in local areas</a:t>
            </a:r>
            <a:endParaRPr sz="3000"/>
          </a:p>
          <a:p>
            <a:pPr algn="ctr">
              <a:lnSpc>
                <a:spcPct val="106999"/>
              </a:lnSpc>
            </a:pPr>
            <a:endParaRPr sz="5300">
              <a:latin typeface="Avenir Roman"/>
              <a:ea typeface="Avenir Roman"/>
              <a:cs typeface="Avenir Roman"/>
              <a:sym typeface="Avenir Roman"/>
            </a:endParaRPr>
          </a:p>
        </p:txBody>
      </p:sp>
      <p:pic>
        <p:nvPicPr>
          <p:cNvPr id="316" name="Google Shape;207;gcc97d97200_0_82" descr="Google Shape;207;gcc97d97200_0_82"/>
          <p:cNvPicPr>
            <a:picLocks noChangeAspect="1"/>
          </p:cNvPicPr>
          <p:nvPr/>
        </p:nvPicPr>
        <p:blipFill>
          <a:blip r:embed="rId2"/>
          <a:stretch>
            <a:fillRect/>
          </a:stretch>
        </p:blipFill>
        <p:spPr>
          <a:xfrm>
            <a:off x="424883" y="1352533"/>
            <a:ext cx="4604336" cy="3184534"/>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66" name="Google Shape;292;gcc97d97200_0_475"/>
          <p:cNvSpPr/>
          <p:nvPr/>
        </p:nvSpPr>
        <p:spPr>
          <a:xfrm>
            <a:off x="0" y="-1"/>
            <a:ext cx="12192000" cy="6092402"/>
          </a:xfrm>
          <a:prstGeom prst="rect">
            <a:avLst/>
          </a:prstGeom>
          <a:solidFill>
            <a:srgbClr val="FFFFFF"/>
          </a:solidFill>
          <a:ln w="12700">
            <a:miter lim="400000"/>
          </a:ln>
        </p:spPr>
        <p:txBody>
          <a:bodyPr lIns="0" tIns="0" rIns="0" bIns="0" anchor="ctr"/>
          <a:lstStyle/>
          <a:p>
            <a:pPr>
              <a:defRPr sz="1900"/>
            </a:pPr>
            <a:endParaRPr/>
          </a:p>
        </p:txBody>
      </p:sp>
      <p:sp>
        <p:nvSpPr>
          <p:cNvPr id="367" name="Google Shape;293;gcc97d97200_0_475"/>
          <p:cNvSpPr txBox="1"/>
          <p:nvPr/>
        </p:nvSpPr>
        <p:spPr>
          <a:xfrm>
            <a:off x="7877999" y="6092333"/>
            <a:ext cx="4314001" cy="662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defRPr sz="2400">
                <a:latin typeface="Avenir Roman"/>
                <a:ea typeface="Avenir Roman"/>
                <a:cs typeface="Avenir Roman"/>
                <a:sym typeface="Avenir Roman"/>
              </a:defRPr>
            </a:lvl1pPr>
          </a:lstStyle>
          <a:p>
            <a:r>
              <a:t>Public Law Working Group</a:t>
            </a:r>
          </a:p>
        </p:txBody>
      </p:sp>
      <p:sp>
        <p:nvSpPr>
          <p:cNvPr id="368" name="Google Shape;294;gcc97d97200_0_475"/>
          <p:cNvSpPr txBox="1"/>
          <p:nvPr/>
        </p:nvSpPr>
        <p:spPr>
          <a:xfrm>
            <a:off x="196049" y="180349"/>
            <a:ext cx="11032802" cy="15417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lnSpc>
                <a:spcPct val="90000"/>
              </a:lnSpc>
              <a:defRPr sz="3500">
                <a:latin typeface="Avenir Roman"/>
                <a:ea typeface="Avenir Roman"/>
                <a:cs typeface="Avenir Roman"/>
                <a:sym typeface="Avenir Roman"/>
              </a:defRPr>
            </a:lvl1pPr>
          </a:lstStyle>
          <a:p>
            <a:r>
              <a:t>Additional reading and resources for practitioners</a:t>
            </a:r>
            <a:endParaRPr sz="4300"/>
          </a:p>
        </p:txBody>
      </p:sp>
      <p:sp>
        <p:nvSpPr>
          <p:cNvPr id="369" name="Google Shape;296;gcc97d97200_0_475"/>
          <p:cNvSpPr/>
          <p:nvPr/>
        </p:nvSpPr>
        <p:spPr>
          <a:xfrm>
            <a:off x="0" y="893550"/>
            <a:ext cx="9339900" cy="129901"/>
          </a:xfrm>
          <a:prstGeom prst="rect">
            <a:avLst/>
          </a:prstGeom>
          <a:solidFill>
            <a:srgbClr val="D9EAD3"/>
          </a:solidFill>
          <a:ln w="12700">
            <a:miter lim="400000"/>
          </a:ln>
        </p:spPr>
        <p:txBody>
          <a:bodyPr lIns="0" tIns="0" rIns="0" bIns="0" anchor="ctr"/>
          <a:lstStyle/>
          <a:p>
            <a:endParaRPr/>
          </a:p>
        </p:txBody>
      </p:sp>
      <p:sp>
        <p:nvSpPr>
          <p:cNvPr id="370" name="Google Shape;297;gcc97d97200_0_475"/>
          <p:cNvSpPr txBox="1">
            <a:spLocks noGrp="1"/>
          </p:cNvSpPr>
          <p:nvPr>
            <p:ph type="body" idx="1"/>
          </p:nvPr>
        </p:nvSpPr>
        <p:spPr>
          <a:xfrm>
            <a:off x="196050" y="1023449"/>
            <a:ext cx="11658601" cy="6092402"/>
          </a:xfrm>
          <a:prstGeom prst="rect">
            <a:avLst/>
          </a:prstGeom>
        </p:spPr>
        <p:txBody>
          <a:bodyPr lIns="45699" tIns="45699" rIns="45699" bIns="45699"/>
          <a:lstStyle/>
          <a:p>
            <a:pPr marL="609600" indent="-457200" algn="l">
              <a:lnSpc>
                <a:spcPct val="90000"/>
              </a:lnSpc>
              <a:buClr>
                <a:srgbClr val="000000"/>
              </a:buClr>
              <a:buSzPts val="2400"/>
              <a:buFont typeface="Avenir Roman"/>
              <a:buChar char="●"/>
              <a:defRPr sz="2400">
                <a:solidFill>
                  <a:srgbClr val="000000"/>
                </a:solidFill>
                <a:latin typeface="Avenir Roman"/>
                <a:ea typeface="Avenir Roman"/>
                <a:cs typeface="Avenir Roman"/>
                <a:sym typeface="Avenir Roman"/>
              </a:defRPr>
            </a:pPr>
            <a:r>
              <a:t>The PLWG report includes a series of resources for practitioners who work with children and families during public proceedings:</a:t>
            </a:r>
            <a:endParaRPr sz="2800"/>
          </a:p>
          <a:p>
            <a:pPr marL="1219200" lvl="1" indent="-457200" algn="l">
              <a:lnSpc>
                <a:spcPct val="90000"/>
              </a:lnSpc>
              <a:spcBef>
                <a:spcPts val="1000"/>
              </a:spcBef>
              <a:buClr>
                <a:srgbClr val="000000"/>
              </a:buClr>
              <a:buSzPts val="2400"/>
              <a:buFont typeface="Avenir Roman"/>
              <a:buChar char="○"/>
              <a:defRPr sz="2400">
                <a:solidFill>
                  <a:srgbClr val="000000"/>
                </a:solidFill>
                <a:latin typeface="Avenir Roman"/>
                <a:ea typeface="Avenir Roman"/>
                <a:cs typeface="Avenir Roman"/>
                <a:sym typeface="Avenir Roman"/>
              </a:defRPr>
            </a:pPr>
            <a:r>
              <a:t>A pre-proceeding proforma to keep a clear record of this important work*</a:t>
            </a:r>
          </a:p>
          <a:p>
            <a:pPr marL="1219200" lvl="1" indent="-457200" algn="l">
              <a:lnSpc>
                <a:spcPct val="90000"/>
              </a:lnSpc>
              <a:spcBef>
                <a:spcPts val="1000"/>
              </a:spcBef>
              <a:buClr>
                <a:srgbClr val="000000"/>
              </a:buClr>
              <a:buSzPts val="2400"/>
              <a:buFont typeface="Avenir Roman"/>
              <a:buChar char="○"/>
              <a:defRPr sz="2400">
                <a:solidFill>
                  <a:srgbClr val="000000"/>
                </a:solidFill>
                <a:latin typeface="Avenir Roman"/>
                <a:ea typeface="Avenir Roman"/>
                <a:cs typeface="Avenir Roman"/>
                <a:sym typeface="Avenir Roman"/>
              </a:defRPr>
            </a:pPr>
            <a:r>
              <a:t>A set of principles for the letter before proceedings plus a parent’s commentary on the standard template for this letter</a:t>
            </a:r>
          </a:p>
          <a:p>
            <a:pPr marL="1219200" lvl="1" indent="-457200" algn="l">
              <a:lnSpc>
                <a:spcPct val="90000"/>
              </a:lnSpc>
              <a:spcBef>
                <a:spcPts val="1000"/>
              </a:spcBef>
              <a:buClr>
                <a:srgbClr val="000000"/>
              </a:buClr>
              <a:buSzPts val="2400"/>
              <a:buFont typeface="Avenir Roman"/>
              <a:buChar char="○"/>
              <a:defRPr sz="2400">
                <a:solidFill>
                  <a:srgbClr val="000000"/>
                </a:solidFill>
                <a:latin typeface="Avenir Roman"/>
                <a:ea typeface="Avenir Roman"/>
                <a:cs typeface="Avenir Roman"/>
                <a:sym typeface="Avenir Roman"/>
              </a:defRPr>
            </a:pPr>
            <a:r>
              <a:t>Top tips for professionals from children and young people with experience of public law proceedings</a:t>
            </a:r>
          </a:p>
          <a:p>
            <a:pPr marL="1219200" lvl="1" indent="-457200" algn="l">
              <a:lnSpc>
                <a:spcPct val="90000"/>
              </a:lnSpc>
              <a:spcBef>
                <a:spcPts val="1000"/>
              </a:spcBef>
              <a:buClr>
                <a:srgbClr val="000000"/>
              </a:buClr>
              <a:buSzPts val="2400"/>
              <a:buFont typeface="Avenir Roman"/>
              <a:buChar char="○"/>
              <a:defRPr sz="2400">
                <a:solidFill>
                  <a:srgbClr val="000000"/>
                </a:solidFill>
                <a:latin typeface="Avenir Roman"/>
                <a:ea typeface="Avenir Roman"/>
                <a:cs typeface="Avenir Roman"/>
                <a:sym typeface="Avenir Roman"/>
              </a:defRPr>
            </a:pPr>
            <a:r>
              <a:t>Best practice guides on the use of Section 20/76, on case management and special guardianship orders (SGOs)</a:t>
            </a:r>
          </a:p>
          <a:p>
            <a:pPr marL="1219200" lvl="1" indent="-457200" algn="l">
              <a:lnSpc>
                <a:spcPct val="90000"/>
              </a:lnSpc>
              <a:spcBef>
                <a:spcPts val="1000"/>
              </a:spcBef>
              <a:buClr>
                <a:srgbClr val="000000"/>
              </a:buClr>
              <a:buSzPts val="2400"/>
              <a:buFont typeface="Avenir Roman"/>
              <a:buChar char="○"/>
              <a:defRPr sz="2400">
                <a:solidFill>
                  <a:srgbClr val="000000"/>
                </a:solidFill>
                <a:latin typeface="Avenir Roman"/>
                <a:ea typeface="Avenir Roman"/>
                <a:cs typeface="Avenir Roman"/>
                <a:sym typeface="Avenir Roman"/>
              </a:defRPr>
            </a:pPr>
            <a:r>
              <a:t>A revamped social work evidence template (SWET) plus new user guidance</a:t>
            </a:r>
          </a:p>
          <a:p>
            <a:pPr marL="1219200" lvl="1" indent="-457200" algn="l">
              <a:lnSpc>
                <a:spcPct val="90000"/>
              </a:lnSpc>
              <a:spcBef>
                <a:spcPts val="1000"/>
              </a:spcBef>
              <a:buClr>
                <a:srgbClr val="000000"/>
              </a:buClr>
              <a:buSzPts val="2400"/>
              <a:buFont typeface="Avenir Roman"/>
              <a:buChar char="○"/>
              <a:defRPr sz="2400">
                <a:solidFill>
                  <a:srgbClr val="000000"/>
                </a:solidFill>
                <a:latin typeface="Avenir Roman"/>
                <a:ea typeface="Avenir Roman"/>
                <a:cs typeface="Avenir Roman"/>
                <a:sym typeface="Avenir Roman"/>
              </a:defRPr>
            </a:pPr>
            <a:r>
              <a:t>A new abridged version of the SWET for use in urgent hearings</a:t>
            </a:r>
          </a:p>
          <a:p>
            <a:pPr marL="1219200" lvl="1" indent="-457200" algn="l">
              <a:lnSpc>
                <a:spcPct val="90000"/>
              </a:lnSpc>
              <a:spcBef>
                <a:spcPts val="1000"/>
              </a:spcBef>
              <a:buClr>
                <a:srgbClr val="000000"/>
              </a:buClr>
              <a:buSzPts val="2400"/>
              <a:buFont typeface="Avenir Roman"/>
              <a:buChar char="○"/>
              <a:defRPr sz="2400">
                <a:solidFill>
                  <a:srgbClr val="000000"/>
                </a:solidFill>
                <a:latin typeface="Avenir Roman"/>
                <a:ea typeface="Avenir Roman"/>
                <a:cs typeface="Avenir Roman"/>
                <a:sym typeface="Avenir Roman"/>
              </a:defRPr>
            </a:pPr>
            <a:r>
              <a:t>A PLO toolkit developed by Essex County Council.</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72" name="Google Shape;302;gcc97d97200_0_484"/>
          <p:cNvSpPr/>
          <p:nvPr/>
        </p:nvSpPr>
        <p:spPr>
          <a:xfrm>
            <a:off x="0" y="-1"/>
            <a:ext cx="12192000" cy="6092402"/>
          </a:xfrm>
          <a:prstGeom prst="rect">
            <a:avLst/>
          </a:prstGeom>
          <a:solidFill>
            <a:srgbClr val="FFFFFF"/>
          </a:solidFill>
          <a:ln w="12700">
            <a:miter lim="400000"/>
          </a:ln>
        </p:spPr>
        <p:txBody>
          <a:bodyPr lIns="0" tIns="0" rIns="0" bIns="0" anchor="ctr"/>
          <a:lstStyle/>
          <a:p>
            <a:pPr>
              <a:defRPr sz="1900"/>
            </a:pPr>
            <a:endParaRPr/>
          </a:p>
        </p:txBody>
      </p:sp>
      <p:sp>
        <p:nvSpPr>
          <p:cNvPr id="373" name="Google Shape;303;gcc97d97200_0_484"/>
          <p:cNvSpPr txBox="1"/>
          <p:nvPr/>
        </p:nvSpPr>
        <p:spPr>
          <a:xfrm>
            <a:off x="7877999" y="6092333"/>
            <a:ext cx="4314001" cy="662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defRPr sz="2400">
                <a:latin typeface="Avenir Roman"/>
                <a:ea typeface="Avenir Roman"/>
                <a:cs typeface="Avenir Roman"/>
                <a:sym typeface="Avenir Roman"/>
              </a:defRPr>
            </a:lvl1pPr>
          </a:lstStyle>
          <a:p>
            <a:r>
              <a:t>Public Law Working Group</a:t>
            </a:r>
          </a:p>
        </p:txBody>
      </p:sp>
      <p:sp>
        <p:nvSpPr>
          <p:cNvPr id="374" name="Google Shape;304;gcc97d97200_0_484"/>
          <p:cNvSpPr txBox="1"/>
          <p:nvPr/>
        </p:nvSpPr>
        <p:spPr>
          <a:xfrm>
            <a:off x="196050" y="180349"/>
            <a:ext cx="10025700" cy="866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lnSpc>
                <a:spcPct val="90000"/>
              </a:lnSpc>
              <a:defRPr sz="3600">
                <a:latin typeface="Avenir Roman"/>
                <a:ea typeface="Avenir Roman"/>
                <a:cs typeface="Avenir Roman"/>
                <a:sym typeface="Avenir Roman"/>
              </a:defRPr>
            </a:lvl1pPr>
          </a:lstStyle>
          <a:p>
            <a:r>
              <a:t>Pre-proceedings proforma and recording  </a:t>
            </a:r>
          </a:p>
        </p:txBody>
      </p:sp>
      <p:sp>
        <p:nvSpPr>
          <p:cNvPr id="375" name="Google Shape;306;gcc97d97200_0_484"/>
          <p:cNvSpPr/>
          <p:nvPr/>
        </p:nvSpPr>
        <p:spPr>
          <a:xfrm>
            <a:off x="-1" y="925250"/>
            <a:ext cx="8850002" cy="129901"/>
          </a:xfrm>
          <a:prstGeom prst="rect">
            <a:avLst/>
          </a:prstGeom>
          <a:solidFill>
            <a:srgbClr val="D9EAD3"/>
          </a:solidFill>
          <a:ln w="12700">
            <a:miter lim="400000"/>
          </a:ln>
        </p:spPr>
        <p:txBody>
          <a:bodyPr lIns="0" tIns="0" rIns="0" bIns="0" anchor="ctr"/>
          <a:lstStyle/>
          <a:p>
            <a:endParaRPr/>
          </a:p>
        </p:txBody>
      </p:sp>
      <p:sp>
        <p:nvSpPr>
          <p:cNvPr id="376" name="Google Shape;307;gcc97d97200_0_484"/>
          <p:cNvSpPr txBox="1">
            <a:spLocks noGrp="1"/>
          </p:cNvSpPr>
          <p:nvPr>
            <p:ph type="body" idx="1"/>
          </p:nvPr>
        </p:nvSpPr>
        <p:spPr>
          <a:xfrm>
            <a:off x="266700" y="1055150"/>
            <a:ext cx="11658600" cy="5652900"/>
          </a:xfrm>
          <a:prstGeom prst="rect">
            <a:avLst/>
          </a:prstGeom>
        </p:spPr>
        <p:txBody>
          <a:bodyPr lIns="45699" tIns="45699" rIns="45699" bIns="45699"/>
          <a:lstStyle/>
          <a:p>
            <a:pPr marL="0" indent="0" algn="l">
              <a:lnSpc>
                <a:spcPct val="90000"/>
              </a:lnSpc>
              <a:defRPr sz="1900">
                <a:solidFill>
                  <a:srgbClr val="000000"/>
                </a:solidFill>
                <a:latin typeface="Avenir Roman"/>
                <a:ea typeface="Avenir Roman"/>
                <a:cs typeface="Avenir Roman"/>
                <a:sym typeface="Avenir Roman"/>
              </a:defRPr>
            </a:pPr>
            <a:r>
              <a:t>An example of a pre-proceedings proforma in use in several local authority areas is included in the guidance.  It fulfils a number of functions and is based on a simple, medical record.  It has received positive feedback from social workers, families and the courts and has contributed to a reduction of public proceedings: </a:t>
            </a:r>
            <a:endParaRPr sz="2700"/>
          </a:p>
          <a:p>
            <a:pPr marL="685800" indent="-222250" algn="l">
              <a:lnSpc>
                <a:spcPct val="90000"/>
              </a:lnSpc>
              <a:spcBef>
                <a:spcPts val="1000"/>
              </a:spcBef>
              <a:buClr>
                <a:srgbClr val="000000"/>
              </a:buClr>
              <a:buSzPts val="1900"/>
              <a:buFont typeface="Avenir Roman"/>
              <a:buChar char="•"/>
              <a:defRPr sz="1900">
                <a:solidFill>
                  <a:srgbClr val="000000"/>
                </a:solidFill>
                <a:latin typeface="Avenir Roman"/>
                <a:ea typeface="Avenir Roman"/>
                <a:cs typeface="Avenir Roman"/>
                <a:sym typeface="Avenir Roman"/>
              </a:defRPr>
            </a:pPr>
            <a:r>
              <a:t>It is a record and reminder of the issues of concern and the work that is being undertaken. When necessary, this can be referred to in discussions with parents. </a:t>
            </a:r>
            <a:endParaRPr sz="2700"/>
          </a:p>
          <a:p>
            <a:pPr marL="685800" indent="-222250" algn="l">
              <a:lnSpc>
                <a:spcPct val="90000"/>
              </a:lnSpc>
              <a:spcBef>
                <a:spcPts val="1000"/>
              </a:spcBef>
              <a:buClr>
                <a:srgbClr val="000000"/>
              </a:buClr>
              <a:buSzPts val="1900"/>
              <a:buFont typeface="Avenir Roman"/>
              <a:buChar char="•"/>
              <a:defRPr sz="1900">
                <a:solidFill>
                  <a:srgbClr val="000000"/>
                </a:solidFill>
                <a:latin typeface="Avenir Roman"/>
                <a:ea typeface="Avenir Roman"/>
                <a:cs typeface="Avenir Roman"/>
                <a:sym typeface="Avenir Roman"/>
              </a:defRPr>
            </a:pPr>
            <a:r>
              <a:t>Its simple layout and format allows the family an opportunity to become involved and invested in the support and assessment.</a:t>
            </a:r>
            <a:endParaRPr sz="2700"/>
          </a:p>
          <a:p>
            <a:pPr marL="685800" indent="-222250" algn="l">
              <a:lnSpc>
                <a:spcPct val="90000"/>
              </a:lnSpc>
              <a:spcBef>
                <a:spcPts val="1000"/>
              </a:spcBef>
              <a:buClr>
                <a:srgbClr val="000000"/>
              </a:buClr>
              <a:buSzPts val="1900"/>
              <a:buFont typeface="Avenir Roman"/>
              <a:buChar char="•"/>
              <a:defRPr sz="1900">
                <a:solidFill>
                  <a:srgbClr val="000000"/>
                </a:solidFill>
                <a:latin typeface="Avenir Roman"/>
                <a:ea typeface="Avenir Roman"/>
                <a:cs typeface="Avenir Roman"/>
                <a:sym typeface="Avenir Roman"/>
              </a:defRPr>
            </a:pPr>
            <a:r>
              <a:t>It puts into sharp focus the necessary elements that must be reviewed at each review. This is particularly important when considering the progress.</a:t>
            </a:r>
            <a:endParaRPr sz="2700"/>
          </a:p>
          <a:p>
            <a:pPr marL="685800" indent="-222250" algn="l">
              <a:lnSpc>
                <a:spcPct val="90000"/>
              </a:lnSpc>
              <a:spcBef>
                <a:spcPts val="1000"/>
              </a:spcBef>
              <a:buClr>
                <a:srgbClr val="000000"/>
              </a:buClr>
              <a:buSzPts val="1900"/>
              <a:buFont typeface="Avenir Roman"/>
              <a:buChar char="•"/>
              <a:defRPr sz="1900">
                <a:solidFill>
                  <a:srgbClr val="000000"/>
                </a:solidFill>
                <a:latin typeface="Avenir Roman"/>
                <a:ea typeface="Avenir Roman"/>
                <a:cs typeface="Avenir Roman"/>
                <a:sym typeface="Avenir Roman"/>
              </a:defRPr>
            </a:pPr>
            <a:r>
              <a:t>It is a living document which records the changes that have been identified and it ensures the evidence that is gathered is relevant and fresh if proceedings are contemplated.</a:t>
            </a:r>
            <a:endParaRPr sz="2700"/>
          </a:p>
          <a:p>
            <a:pPr marL="685800" indent="-222250" algn="l">
              <a:lnSpc>
                <a:spcPct val="90000"/>
              </a:lnSpc>
              <a:spcBef>
                <a:spcPts val="1000"/>
              </a:spcBef>
              <a:buClr>
                <a:srgbClr val="000000"/>
              </a:buClr>
              <a:buSzPts val="1900"/>
              <a:buFont typeface="Avenir Roman"/>
              <a:buChar char="•"/>
              <a:defRPr sz="1900">
                <a:solidFill>
                  <a:srgbClr val="000000"/>
                </a:solidFill>
                <a:latin typeface="Avenir Roman"/>
                <a:ea typeface="Avenir Roman"/>
                <a:cs typeface="Avenir Roman"/>
                <a:sym typeface="Avenir Roman"/>
              </a:defRPr>
            </a:pPr>
            <a:r>
              <a:t>It is important evidence of the work that has been undertake if proceedings are issued. This should be filed with the application to the court.</a:t>
            </a:r>
            <a:endParaRPr sz="2700"/>
          </a:p>
          <a:p>
            <a:pPr marL="685800" indent="-222250" algn="l">
              <a:lnSpc>
                <a:spcPct val="90000"/>
              </a:lnSpc>
              <a:spcBef>
                <a:spcPts val="1000"/>
              </a:spcBef>
              <a:buClr>
                <a:srgbClr val="000000"/>
              </a:buClr>
              <a:buSzPts val="1900"/>
              <a:buFont typeface="Avenir Roman"/>
              <a:buChar char="•"/>
              <a:defRPr sz="1900">
                <a:solidFill>
                  <a:srgbClr val="000000"/>
                </a:solidFill>
                <a:latin typeface="Avenir Roman"/>
                <a:ea typeface="Avenir Roman"/>
                <a:cs typeface="Avenir Roman"/>
                <a:sym typeface="Avenir Roman"/>
              </a:defRPr>
            </a:pPr>
            <a:r>
              <a:t>If proceedings are issued, it avoids duplication of work particularly (expert) assessments that have already been undertaken.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18" name="Google Shape;212;gcc97d97200_0_333"/>
          <p:cNvSpPr/>
          <p:nvPr/>
        </p:nvSpPr>
        <p:spPr>
          <a:xfrm>
            <a:off x="0" y="0"/>
            <a:ext cx="12192000" cy="5889600"/>
          </a:xfrm>
          <a:prstGeom prst="rect">
            <a:avLst/>
          </a:prstGeom>
          <a:solidFill>
            <a:srgbClr val="FFFFFF"/>
          </a:solidFill>
          <a:ln w="12700">
            <a:miter lim="400000"/>
          </a:ln>
        </p:spPr>
        <p:txBody>
          <a:bodyPr lIns="0" tIns="0" rIns="0" bIns="0" anchor="ctr"/>
          <a:lstStyle/>
          <a:p>
            <a:pPr>
              <a:defRPr sz="1900"/>
            </a:pPr>
            <a:endParaRPr/>
          </a:p>
        </p:txBody>
      </p:sp>
      <p:sp>
        <p:nvSpPr>
          <p:cNvPr id="319" name="Google Shape;213;gcc97d97200_0_333"/>
          <p:cNvSpPr txBox="1"/>
          <p:nvPr/>
        </p:nvSpPr>
        <p:spPr>
          <a:xfrm>
            <a:off x="7877999" y="6092333"/>
            <a:ext cx="4314001" cy="662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defRPr sz="2400">
                <a:latin typeface="Avenir Roman"/>
                <a:ea typeface="Avenir Roman"/>
                <a:cs typeface="Avenir Roman"/>
                <a:sym typeface="Avenir Roman"/>
              </a:defRPr>
            </a:lvl1pPr>
          </a:lstStyle>
          <a:p>
            <a:r>
              <a:t>Public Law Working Group</a:t>
            </a:r>
          </a:p>
        </p:txBody>
      </p:sp>
      <p:sp>
        <p:nvSpPr>
          <p:cNvPr id="320" name="Google Shape;214;gcc97d97200_0_333"/>
          <p:cNvSpPr txBox="1"/>
          <p:nvPr/>
        </p:nvSpPr>
        <p:spPr>
          <a:xfrm>
            <a:off x="0" y="331674"/>
            <a:ext cx="10809600" cy="866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lgn="ctr">
              <a:defRPr sz="3600">
                <a:latin typeface="Avenir Roman"/>
                <a:ea typeface="Avenir Roman"/>
                <a:cs typeface="Avenir Roman"/>
                <a:sym typeface="Avenir Roman"/>
              </a:defRPr>
            </a:lvl1pPr>
          </a:lstStyle>
          <a:p>
            <a:r>
              <a:t>Background to the report and practice guidance</a:t>
            </a:r>
          </a:p>
        </p:txBody>
      </p:sp>
      <p:sp>
        <p:nvSpPr>
          <p:cNvPr id="321" name="Google Shape;216;gcc97d97200_0_333"/>
          <p:cNvSpPr/>
          <p:nvPr/>
        </p:nvSpPr>
        <p:spPr>
          <a:xfrm>
            <a:off x="-1" y="1132074"/>
            <a:ext cx="10482902" cy="129901"/>
          </a:xfrm>
          <a:prstGeom prst="rect">
            <a:avLst/>
          </a:prstGeom>
          <a:solidFill>
            <a:srgbClr val="D9EAD3"/>
          </a:solidFill>
          <a:ln w="12700">
            <a:miter lim="400000"/>
          </a:ln>
        </p:spPr>
        <p:txBody>
          <a:bodyPr lIns="0" tIns="0" rIns="0" bIns="0" anchor="ctr"/>
          <a:lstStyle/>
          <a:p>
            <a:endParaRPr/>
          </a:p>
        </p:txBody>
      </p:sp>
      <p:sp>
        <p:nvSpPr>
          <p:cNvPr id="322" name="Google Shape;217;gcc97d97200_0_333"/>
          <p:cNvSpPr txBox="1">
            <a:spLocks noGrp="1"/>
          </p:cNvSpPr>
          <p:nvPr>
            <p:ph type="body" idx="1"/>
          </p:nvPr>
        </p:nvSpPr>
        <p:spPr>
          <a:xfrm>
            <a:off x="392550" y="1515075"/>
            <a:ext cx="11406900" cy="4719600"/>
          </a:xfrm>
          <a:prstGeom prst="rect">
            <a:avLst/>
          </a:prstGeom>
        </p:spPr>
        <p:txBody>
          <a:bodyPr lIns="45699" tIns="45699" rIns="45699" bIns="45699"/>
          <a:lstStyle/>
          <a:p>
            <a:pPr marL="219455" indent="-219455" algn="l" defTabSz="877823">
              <a:lnSpc>
                <a:spcPct val="80000"/>
              </a:lnSpc>
              <a:buClr>
                <a:srgbClr val="000000"/>
              </a:buClr>
              <a:buSzPts val="2300"/>
              <a:buFont typeface="Avenir Roman"/>
              <a:buChar char="●"/>
              <a:defRPr sz="2304">
                <a:solidFill>
                  <a:srgbClr val="000000"/>
                </a:solidFill>
                <a:latin typeface="Avenir Roman"/>
                <a:ea typeface="Avenir Roman"/>
                <a:cs typeface="Avenir Roman"/>
                <a:sym typeface="Avenir Roman"/>
              </a:defRPr>
            </a:pPr>
            <a:r>
              <a:t>The PFD launched a review of family (public and private) law at the end of 2018.  </a:t>
            </a:r>
          </a:p>
          <a:p>
            <a:pPr marL="219455" indent="-219455" algn="l" defTabSz="877823">
              <a:lnSpc>
                <a:spcPct val="80000"/>
              </a:lnSpc>
              <a:spcBef>
                <a:spcPts val="900"/>
              </a:spcBef>
              <a:buClr>
                <a:srgbClr val="000000"/>
              </a:buClr>
              <a:buSzPts val="2300"/>
              <a:buFont typeface="Avenir Roman"/>
              <a:buChar char="●"/>
              <a:defRPr sz="2304">
                <a:solidFill>
                  <a:srgbClr val="000000"/>
                </a:solidFill>
                <a:latin typeface="Avenir Roman"/>
                <a:ea typeface="Avenir Roman"/>
                <a:cs typeface="Avenir Roman"/>
                <a:sym typeface="Avenir Roman"/>
              </a:defRPr>
            </a:pPr>
            <a:r>
              <a:t>The public law aims were twofold: understand whether children and young people can be safely diverted from becoming the subject of public law proceedings; and, that decisions about their lives are made swiftly and fairly once they are subject to proceedings.  </a:t>
            </a:r>
          </a:p>
          <a:p>
            <a:pPr marL="219455" indent="-219455" algn="l" defTabSz="877823">
              <a:lnSpc>
                <a:spcPct val="80000"/>
              </a:lnSpc>
              <a:spcBef>
                <a:spcPts val="900"/>
              </a:spcBef>
              <a:buClr>
                <a:srgbClr val="000000"/>
              </a:buClr>
              <a:buSzPts val="2300"/>
              <a:buFont typeface="Avenir Roman"/>
              <a:buChar char="●"/>
              <a:defRPr sz="2304">
                <a:solidFill>
                  <a:srgbClr val="000000"/>
                </a:solidFill>
                <a:latin typeface="Avenir Roman"/>
                <a:ea typeface="Avenir Roman"/>
                <a:cs typeface="Avenir Roman"/>
                <a:sym typeface="Avenir Roman"/>
              </a:defRPr>
            </a:pPr>
            <a:r>
              <a:t>As well as identifying practical, cultural and legislative challenges and making some longer term recommendations for change, the PLWG’s final report includes a suite of resources for practitioners e.g. best practice guidance and advice from children and young people.</a:t>
            </a:r>
          </a:p>
          <a:p>
            <a:pPr marL="219455" indent="-219455" algn="l" defTabSz="877823">
              <a:lnSpc>
                <a:spcPct val="80000"/>
              </a:lnSpc>
              <a:spcBef>
                <a:spcPts val="900"/>
              </a:spcBef>
              <a:buClr>
                <a:srgbClr val="000000"/>
              </a:buClr>
              <a:buSzPts val="2300"/>
              <a:buFont typeface="Avenir Roman"/>
              <a:buChar char="●"/>
              <a:defRPr sz="2304">
                <a:solidFill>
                  <a:srgbClr val="000000"/>
                </a:solidFill>
                <a:latin typeface="Avenir Roman"/>
                <a:ea typeface="Avenir Roman"/>
                <a:cs typeface="Avenir Roman"/>
                <a:sym typeface="Avenir Roman"/>
              </a:defRPr>
            </a:pPr>
            <a:r>
              <a:t>Differences in LA decision making and in the use of and/or approaches to the PLO and pre-proceedings process were identified as an area for focus and attention.  Particularly in light of the significant regional variations in the use of urgent applications to the courts.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24" name="Google Shape;222;gcc97d97200_0_387"/>
          <p:cNvSpPr/>
          <p:nvPr/>
        </p:nvSpPr>
        <p:spPr>
          <a:xfrm>
            <a:off x="0" y="-1"/>
            <a:ext cx="12192000" cy="6092402"/>
          </a:xfrm>
          <a:prstGeom prst="rect">
            <a:avLst/>
          </a:prstGeom>
          <a:solidFill>
            <a:srgbClr val="FFFFFF"/>
          </a:solidFill>
          <a:ln w="12700">
            <a:miter lim="400000"/>
          </a:ln>
        </p:spPr>
        <p:txBody>
          <a:bodyPr lIns="0" tIns="0" rIns="0" bIns="0" anchor="ctr"/>
          <a:lstStyle/>
          <a:p>
            <a:pPr>
              <a:defRPr sz="1900"/>
            </a:pPr>
            <a:endParaRPr/>
          </a:p>
        </p:txBody>
      </p:sp>
      <p:sp>
        <p:nvSpPr>
          <p:cNvPr id="325" name="Google Shape;223;gcc97d97200_0_387"/>
          <p:cNvSpPr txBox="1"/>
          <p:nvPr/>
        </p:nvSpPr>
        <p:spPr>
          <a:xfrm>
            <a:off x="7877999" y="6092333"/>
            <a:ext cx="4314001" cy="662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defRPr sz="2400">
                <a:latin typeface="Avenir Roman"/>
                <a:ea typeface="Avenir Roman"/>
                <a:cs typeface="Avenir Roman"/>
                <a:sym typeface="Avenir Roman"/>
              </a:defRPr>
            </a:lvl1pPr>
          </a:lstStyle>
          <a:p>
            <a:r>
              <a:t>Public Law Working Group</a:t>
            </a:r>
          </a:p>
        </p:txBody>
      </p:sp>
      <p:sp>
        <p:nvSpPr>
          <p:cNvPr id="326" name="Google Shape;224;gcc97d97200_0_387"/>
          <p:cNvSpPr txBox="1"/>
          <p:nvPr/>
        </p:nvSpPr>
        <p:spPr>
          <a:xfrm>
            <a:off x="196050" y="180349"/>
            <a:ext cx="6531300" cy="942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lgn="ctr">
              <a:defRPr sz="4000">
                <a:latin typeface="Avenir Roman"/>
                <a:ea typeface="Avenir Roman"/>
                <a:cs typeface="Avenir Roman"/>
                <a:sym typeface="Avenir Roman"/>
              </a:defRPr>
            </a:lvl1pPr>
          </a:lstStyle>
          <a:p>
            <a:r>
              <a:t>Rationale for this work</a:t>
            </a:r>
          </a:p>
        </p:txBody>
      </p:sp>
      <p:sp>
        <p:nvSpPr>
          <p:cNvPr id="327" name="Google Shape;226;gcc97d97200_0_387"/>
          <p:cNvSpPr/>
          <p:nvPr/>
        </p:nvSpPr>
        <p:spPr>
          <a:xfrm>
            <a:off x="0" y="1042250"/>
            <a:ext cx="6923400" cy="129901"/>
          </a:xfrm>
          <a:prstGeom prst="rect">
            <a:avLst/>
          </a:prstGeom>
          <a:solidFill>
            <a:srgbClr val="D9EAD3"/>
          </a:solidFill>
          <a:ln w="12700">
            <a:miter lim="400000"/>
          </a:ln>
        </p:spPr>
        <p:txBody>
          <a:bodyPr lIns="0" tIns="0" rIns="0" bIns="0" anchor="ctr"/>
          <a:lstStyle/>
          <a:p>
            <a:endParaRPr/>
          </a:p>
        </p:txBody>
      </p:sp>
      <p:sp>
        <p:nvSpPr>
          <p:cNvPr id="328" name="Google Shape;227;gcc97d97200_0_387"/>
          <p:cNvSpPr txBox="1">
            <a:spLocks noGrp="1"/>
          </p:cNvSpPr>
          <p:nvPr>
            <p:ph type="body" idx="1"/>
          </p:nvPr>
        </p:nvSpPr>
        <p:spPr>
          <a:xfrm>
            <a:off x="332699" y="1351799"/>
            <a:ext cx="11526602" cy="4931402"/>
          </a:xfrm>
          <a:prstGeom prst="rect">
            <a:avLst/>
          </a:prstGeom>
        </p:spPr>
        <p:txBody>
          <a:bodyPr lIns="45699" tIns="45699" rIns="45699" bIns="45699"/>
          <a:lstStyle/>
          <a:p>
            <a:pPr marL="221742" indent="-210654" algn="l" defTabSz="886968">
              <a:lnSpc>
                <a:spcPct val="90000"/>
              </a:lnSpc>
              <a:buClr>
                <a:srgbClr val="000000"/>
              </a:buClr>
              <a:buSzPct val="100000"/>
              <a:buFont typeface="Avenir Roman"/>
              <a:buChar char="●"/>
              <a:defRPr sz="2134">
                <a:solidFill>
                  <a:srgbClr val="000000"/>
                </a:solidFill>
                <a:latin typeface="Avenir Roman"/>
                <a:ea typeface="Avenir Roman"/>
                <a:cs typeface="Avenir Roman"/>
                <a:sym typeface="Avenir Roman"/>
              </a:defRPr>
            </a:pPr>
            <a:r>
              <a:t>Over time, there is a growing sense of an increase in risk-averse practice in all parts of the family justice system. The drivers include high-profile cases, criticism of professionals, particularly social workers, and societal shifts in tolerance of risk.</a:t>
            </a:r>
          </a:p>
          <a:p>
            <a:pPr marL="221742" indent="-210654" algn="l" defTabSz="886968">
              <a:lnSpc>
                <a:spcPct val="90000"/>
              </a:lnSpc>
              <a:spcBef>
                <a:spcPts val="900"/>
              </a:spcBef>
              <a:buClr>
                <a:srgbClr val="000000"/>
              </a:buClr>
              <a:buSzPct val="100000"/>
              <a:buFont typeface="Avenir Roman"/>
              <a:buChar char="●"/>
              <a:defRPr sz="2134">
                <a:solidFill>
                  <a:srgbClr val="000000"/>
                </a:solidFill>
                <a:latin typeface="Avenir Roman"/>
                <a:ea typeface="Avenir Roman"/>
                <a:cs typeface="Avenir Roman"/>
                <a:sym typeface="Avenir Roman"/>
              </a:defRPr>
            </a:pPr>
            <a:r>
              <a:t>For professionals, encouraging safe management of risk while building on family strengths and energising wider family support, is critical. The use of the PLO and pre proceedings should be an opportunity for families to embrace positive change. It should be a point of hope.</a:t>
            </a:r>
          </a:p>
          <a:p>
            <a:pPr marL="221742" indent="-210654" algn="l" defTabSz="886968">
              <a:lnSpc>
                <a:spcPct val="90000"/>
              </a:lnSpc>
              <a:spcBef>
                <a:spcPts val="900"/>
              </a:spcBef>
              <a:buClr>
                <a:srgbClr val="000000"/>
              </a:buClr>
              <a:buSzPct val="100000"/>
              <a:buFont typeface="Avenir Roman"/>
              <a:buChar char="●"/>
              <a:defRPr sz="2134">
                <a:solidFill>
                  <a:srgbClr val="000000"/>
                </a:solidFill>
                <a:latin typeface="Avenir Roman"/>
                <a:ea typeface="Avenir Roman"/>
                <a:cs typeface="Avenir Roman"/>
                <a:sym typeface="Avenir Roman"/>
              </a:defRPr>
            </a:pPr>
            <a:r>
              <a:t>The main aim of the best practice guidance on pre-court work with children and families is to share learning and practical tools to support practitioners in local authorities to confidently make consistent, timely and balanced decisions around the initiation of pre-proceedings. The guidance seeks to encourage confident practice. </a:t>
            </a:r>
          </a:p>
          <a:p>
            <a:pPr marL="221742" indent="-210654" algn="l" defTabSz="886968">
              <a:lnSpc>
                <a:spcPct val="90000"/>
              </a:lnSpc>
              <a:spcBef>
                <a:spcPts val="1500"/>
              </a:spcBef>
              <a:buClr>
                <a:srgbClr val="000000"/>
              </a:buClr>
              <a:buSzPct val="100000"/>
              <a:buFont typeface="Avenir Roman"/>
              <a:buChar char="●"/>
              <a:defRPr sz="2134">
                <a:solidFill>
                  <a:srgbClr val="000000"/>
                </a:solidFill>
                <a:latin typeface="Avenir Roman"/>
                <a:ea typeface="Avenir Roman"/>
                <a:cs typeface="Avenir Roman"/>
                <a:sym typeface="Avenir Roman"/>
              </a:defRPr>
            </a:pPr>
            <a:r>
              <a:t>The guidance underlines the fact that the legal threshold being met does not always mean it is right, or proportionate, to escalate to pre-proceedings or instigate care proceedings.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30" name="Google Shape;232;gcc97d97200_0_406"/>
          <p:cNvSpPr/>
          <p:nvPr/>
        </p:nvSpPr>
        <p:spPr>
          <a:xfrm>
            <a:off x="0" y="-1"/>
            <a:ext cx="12192000" cy="6092402"/>
          </a:xfrm>
          <a:prstGeom prst="rect">
            <a:avLst/>
          </a:prstGeom>
          <a:solidFill>
            <a:srgbClr val="FFFFFF"/>
          </a:solidFill>
          <a:ln w="12700">
            <a:miter lim="400000"/>
          </a:ln>
        </p:spPr>
        <p:txBody>
          <a:bodyPr lIns="0" tIns="0" rIns="0" bIns="0" anchor="ctr"/>
          <a:lstStyle/>
          <a:p>
            <a:pPr>
              <a:defRPr sz="1900"/>
            </a:pPr>
            <a:endParaRPr/>
          </a:p>
        </p:txBody>
      </p:sp>
      <p:sp>
        <p:nvSpPr>
          <p:cNvPr id="331" name="Google Shape;233;gcc97d97200_0_406"/>
          <p:cNvSpPr txBox="1"/>
          <p:nvPr/>
        </p:nvSpPr>
        <p:spPr>
          <a:xfrm>
            <a:off x="7877999" y="6092333"/>
            <a:ext cx="4314001" cy="662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defRPr sz="2400">
                <a:latin typeface="Avenir Roman"/>
                <a:ea typeface="Avenir Roman"/>
                <a:cs typeface="Avenir Roman"/>
                <a:sym typeface="Avenir Roman"/>
              </a:defRPr>
            </a:lvl1pPr>
          </a:lstStyle>
          <a:p>
            <a:r>
              <a:t>Public Law Working Group</a:t>
            </a:r>
          </a:p>
        </p:txBody>
      </p:sp>
      <p:sp>
        <p:nvSpPr>
          <p:cNvPr id="332" name="Google Shape;235;gcc97d97200_0_406"/>
          <p:cNvSpPr/>
          <p:nvPr/>
        </p:nvSpPr>
        <p:spPr>
          <a:xfrm>
            <a:off x="0" y="1135799"/>
            <a:ext cx="6923400" cy="129901"/>
          </a:xfrm>
          <a:prstGeom prst="rect">
            <a:avLst/>
          </a:prstGeom>
          <a:solidFill>
            <a:srgbClr val="D9EAD3"/>
          </a:solidFill>
          <a:ln w="12700">
            <a:miter lim="400000"/>
          </a:ln>
        </p:spPr>
        <p:txBody>
          <a:bodyPr lIns="0" tIns="0" rIns="0" bIns="0" anchor="ctr"/>
          <a:lstStyle/>
          <a:p>
            <a:endParaRPr/>
          </a:p>
        </p:txBody>
      </p:sp>
      <p:sp>
        <p:nvSpPr>
          <p:cNvPr id="333" name="Google Shape;236;gcc97d97200_0_406"/>
          <p:cNvSpPr txBox="1">
            <a:spLocks noGrp="1"/>
          </p:cNvSpPr>
          <p:nvPr>
            <p:ph type="body" idx="1"/>
          </p:nvPr>
        </p:nvSpPr>
        <p:spPr>
          <a:xfrm>
            <a:off x="310800" y="1351800"/>
            <a:ext cx="11570400" cy="5161501"/>
          </a:xfrm>
          <a:prstGeom prst="rect">
            <a:avLst/>
          </a:prstGeom>
        </p:spPr>
        <p:txBody>
          <a:bodyPr lIns="45699" tIns="45699" rIns="45699" bIns="45699"/>
          <a:lstStyle/>
          <a:p>
            <a:pPr marL="221742" indent="-226669" algn="l" defTabSz="886968">
              <a:lnSpc>
                <a:spcPct val="70000"/>
              </a:lnSpc>
              <a:buClr>
                <a:srgbClr val="000000"/>
              </a:buClr>
              <a:buSzPts val="2200"/>
              <a:buFont typeface="Arial"/>
              <a:buChar char="●"/>
              <a:defRPr sz="2231">
                <a:solidFill>
                  <a:srgbClr val="000000"/>
                </a:solidFill>
                <a:latin typeface="Avenir Roman"/>
                <a:ea typeface="Avenir Roman"/>
                <a:cs typeface="Avenir Roman"/>
                <a:sym typeface="Avenir Roman"/>
              </a:defRPr>
            </a:pPr>
            <a:r>
              <a:t>First and foremost, the child’s welfare is paramount.</a:t>
            </a:r>
          </a:p>
          <a:p>
            <a:pPr marL="221742" indent="-226669" algn="l" defTabSz="886968">
              <a:lnSpc>
                <a:spcPct val="70000"/>
              </a:lnSpc>
              <a:spcBef>
                <a:spcPts val="900"/>
              </a:spcBef>
              <a:buClr>
                <a:srgbClr val="000000"/>
              </a:buClr>
              <a:buSzPts val="2200"/>
              <a:buFont typeface="Arial"/>
              <a:buChar char="●"/>
              <a:defRPr sz="2231">
                <a:solidFill>
                  <a:srgbClr val="000000"/>
                </a:solidFill>
                <a:latin typeface="Avenir Roman"/>
                <a:ea typeface="Avenir Roman"/>
                <a:cs typeface="Avenir Roman"/>
                <a:sym typeface="Avenir Roman"/>
              </a:defRPr>
            </a:pPr>
            <a:r>
              <a:t>The child’s views must be heard.</a:t>
            </a:r>
          </a:p>
          <a:p>
            <a:pPr marL="221742" indent="-226669" algn="l" defTabSz="886968">
              <a:lnSpc>
                <a:spcPct val="70000"/>
              </a:lnSpc>
              <a:spcBef>
                <a:spcPts val="900"/>
              </a:spcBef>
              <a:buClr>
                <a:srgbClr val="000000"/>
              </a:buClr>
              <a:buSzPts val="2200"/>
              <a:buFont typeface="Arial"/>
              <a:buChar char="●"/>
              <a:defRPr sz="2231">
                <a:solidFill>
                  <a:srgbClr val="000000"/>
                </a:solidFill>
                <a:latin typeface="Avenir Roman"/>
                <a:ea typeface="Avenir Roman"/>
                <a:cs typeface="Avenir Roman"/>
                <a:sym typeface="Avenir Roman"/>
              </a:defRPr>
            </a:pPr>
            <a:r>
              <a:t>Managing and mitigating risks whilst working with the child and their family is key.</a:t>
            </a:r>
          </a:p>
          <a:p>
            <a:pPr marL="221742" indent="-226669" algn="l" defTabSz="886968">
              <a:lnSpc>
                <a:spcPct val="70000"/>
              </a:lnSpc>
              <a:spcBef>
                <a:spcPts val="900"/>
              </a:spcBef>
              <a:buClr>
                <a:srgbClr val="000000"/>
              </a:buClr>
              <a:buSzPts val="2200"/>
              <a:buFont typeface="Arial"/>
              <a:buChar char="●"/>
              <a:defRPr sz="2231">
                <a:solidFill>
                  <a:srgbClr val="000000"/>
                </a:solidFill>
                <a:latin typeface="Avenir Roman"/>
                <a:ea typeface="Avenir Roman"/>
                <a:cs typeface="Avenir Roman"/>
                <a:sym typeface="Avenir Roman"/>
              </a:defRPr>
            </a:pPr>
            <a:r>
              <a:t>Work with the child and their family requires a collaborative approach to co-producing plans and to positively support change.</a:t>
            </a:r>
          </a:p>
          <a:p>
            <a:pPr marL="221742" indent="-226669" algn="l" defTabSz="886968">
              <a:lnSpc>
                <a:spcPct val="70000"/>
              </a:lnSpc>
              <a:spcBef>
                <a:spcPts val="900"/>
              </a:spcBef>
              <a:buClr>
                <a:srgbClr val="000000"/>
              </a:buClr>
              <a:buSzPts val="2200"/>
              <a:buFont typeface="Arial"/>
              <a:buChar char="●"/>
              <a:defRPr sz="2231">
                <a:solidFill>
                  <a:srgbClr val="000000"/>
                </a:solidFill>
                <a:latin typeface="Avenir Roman"/>
                <a:ea typeface="Avenir Roman"/>
                <a:cs typeface="Avenir Roman"/>
                <a:sym typeface="Avenir Roman"/>
              </a:defRPr>
            </a:pPr>
            <a:r>
              <a:t>A partnership approach employing the existing skills, knowledge and resources of all partners and agencies involved with the family is vital. </a:t>
            </a:r>
          </a:p>
          <a:p>
            <a:pPr marL="221742" indent="-226669" algn="l" defTabSz="886968">
              <a:lnSpc>
                <a:spcPct val="70000"/>
              </a:lnSpc>
              <a:spcBef>
                <a:spcPts val="900"/>
              </a:spcBef>
              <a:buClr>
                <a:srgbClr val="000000"/>
              </a:buClr>
              <a:buSzPts val="2200"/>
              <a:buFont typeface="Arial"/>
              <a:buChar char="●"/>
              <a:defRPr sz="2231">
                <a:solidFill>
                  <a:srgbClr val="000000"/>
                </a:solidFill>
                <a:latin typeface="Avenir Roman"/>
                <a:ea typeface="Avenir Roman"/>
                <a:cs typeface="Avenir Roman"/>
                <a:sym typeface="Avenir Roman"/>
              </a:defRPr>
            </a:pPr>
            <a:r>
              <a:t>Accurate and timely recording is vital as are clear communications with the family.</a:t>
            </a:r>
          </a:p>
          <a:p>
            <a:pPr marL="221742" indent="-226669" algn="l" defTabSz="886968">
              <a:lnSpc>
                <a:spcPct val="70000"/>
              </a:lnSpc>
              <a:spcBef>
                <a:spcPts val="900"/>
              </a:spcBef>
              <a:buClr>
                <a:srgbClr val="000000"/>
              </a:buClr>
              <a:buSzPts val="2200"/>
              <a:buFont typeface="Arial"/>
              <a:buChar char="●"/>
              <a:defRPr sz="2231">
                <a:solidFill>
                  <a:srgbClr val="000000"/>
                </a:solidFill>
                <a:latin typeface="Avenir Roman"/>
                <a:ea typeface="Avenir Roman"/>
                <a:cs typeface="Avenir Roman"/>
                <a:sym typeface="Avenir Roman"/>
              </a:defRPr>
            </a:pPr>
            <a:r>
              <a:t>Court proceedings must be necessary and proportionate, an option of last resort, be clear why this application, why now.</a:t>
            </a:r>
          </a:p>
          <a:p>
            <a:pPr marL="221742" indent="-226669" algn="l" defTabSz="886968">
              <a:lnSpc>
                <a:spcPct val="70000"/>
              </a:lnSpc>
              <a:spcBef>
                <a:spcPts val="900"/>
              </a:spcBef>
              <a:buClr>
                <a:srgbClr val="000000"/>
              </a:buClr>
              <a:buSzPts val="2200"/>
              <a:buFont typeface="Arial"/>
              <a:buChar char="●"/>
              <a:defRPr sz="2231">
                <a:solidFill>
                  <a:srgbClr val="000000"/>
                </a:solidFill>
                <a:latin typeface="Avenir Roman"/>
                <a:ea typeface="Avenir Roman"/>
                <a:cs typeface="Avenir Roman"/>
                <a:sym typeface="Avenir Roman"/>
              </a:defRPr>
            </a:pPr>
            <a:r>
              <a:t>Timeliness and minimising delay are important.</a:t>
            </a:r>
          </a:p>
          <a:p>
            <a:pPr marL="0" indent="0" algn="l" defTabSz="886968">
              <a:lnSpc>
                <a:spcPct val="70000"/>
              </a:lnSpc>
              <a:spcBef>
                <a:spcPts val="900"/>
              </a:spcBef>
              <a:defRPr sz="2328"/>
            </a:pPr>
            <a:endParaRPr sz="2231">
              <a:solidFill>
                <a:srgbClr val="000000"/>
              </a:solidFill>
              <a:latin typeface="Avenir Roman"/>
              <a:ea typeface="Avenir Roman"/>
              <a:cs typeface="Avenir Roman"/>
              <a:sym typeface="Avenir Roman"/>
            </a:endParaRPr>
          </a:p>
          <a:p>
            <a:pPr marL="0" indent="0" algn="l" defTabSz="886968">
              <a:lnSpc>
                <a:spcPct val="70000"/>
              </a:lnSpc>
              <a:spcBef>
                <a:spcPts val="900"/>
              </a:spcBef>
              <a:defRPr sz="2231">
                <a:solidFill>
                  <a:srgbClr val="000000"/>
                </a:solidFill>
                <a:latin typeface="Avenir Roman"/>
                <a:ea typeface="Avenir Roman"/>
                <a:cs typeface="Avenir Roman"/>
                <a:sym typeface="Avenir Roman"/>
              </a:defRPr>
            </a:pPr>
            <a:r>
              <a:t>If in doubt all practitioners working in the system should </a:t>
            </a:r>
            <a:r>
              <a:rPr u="sng"/>
              <a:t>always</a:t>
            </a:r>
            <a:r>
              <a:t> refer back to these principles.</a:t>
            </a:r>
          </a:p>
        </p:txBody>
      </p:sp>
      <p:sp>
        <p:nvSpPr>
          <p:cNvPr id="334" name="Google Shape;237;gcc97d97200_0_406"/>
          <p:cNvSpPr txBox="1">
            <a:spLocks noGrp="1"/>
          </p:cNvSpPr>
          <p:nvPr>
            <p:ph type="title"/>
          </p:nvPr>
        </p:nvSpPr>
        <p:spPr>
          <a:xfrm>
            <a:off x="310799" y="0"/>
            <a:ext cx="11032802" cy="1135800"/>
          </a:xfrm>
          <a:prstGeom prst="rect">
            <a:avLst/>
          </a:prstGeom>
        </p:spPr>
        <p:txBody>
          <a:bodyPr lIns="45699" tIns="45699" rIns="45699" bIns="45699" anchor="ctr"/>
          <a:lstStyle>
            <a:lvl1pPr algn="l">
              <a:lnSpc>
                <a:spcPct val="90000"/>
              </a:lnSpc>
              <a:defRPr sz="3100">
                <a:latin typeface="Avenir Roman"/>
                <a:ea typeface="Avenir Roman"/>
                <a:cs typeface="Avenir Roman"/>
                <a:sym typeface="Avenir Roman"/>
              </a:defRPr>
            </a:lvl1pPr>
          </a:lstStyle>
          <a:p>
            <a:r>
              <a:t>Work with children and families: the underpinning principles in the guidance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36" name="Google Shape;242;gcc97d97200_0_426"/>
          <p:cNvSpPr/>
          <p:nvPr/>
        </p:nvSpPr>
        <p:spPr>
          <a:xfrm>
            <a:off x="0" y="-1"/>
            <a:ext cx="12192000" cy="6092402"/>
          </a:xfrm>
          <a:prstGeom prst="rect">
            <a:avLst/>
          </a:prstGeom>
          <a:solidFill>
            <a:srgbClr val="FFFFFF"/>
          </a:solidFill>
          <a:ln w="12700">
            <a:miter lim="400000"/>
          </a:ln>
        </p:spPr>
        <p:txBody>
          <a:bodyPr lIns="0" tIns="0" rIns="0" bIns="0" anchor="ctr"/>
          <a:lstStyle/>
          <a:p>
            <a:pPr>
              <a:defRPr sz="1900"/>
            </a:pPr>
            <a:endParaRPr/>
          </a:p>
        </p:txBody>
      </p:sp>
      <p:sp>
        <p:nvSpPr>
          <p:cNvPr id="337" name="Google Shape;243;gcc97d97200_0_426"/>
          <p:cNvSpPr txBox="1"/>
          <p:nvPr/>
        </p:nvSpPr>
        <p:spPr>
          <a:xfrm>
            <a:off x="7877999" y="6092333"/>
            <a:ext cx="4314001" cy="662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defRPr sz="2400">
                <a:latin typeface="Avenir Roman"/>
                <a:ea typeface="Avenir Roman"/>
                <a:cs typeface="Avenir Roman"/>
                <a:sym typeface="Avenir Roman"/>
              </a:defRPr>
            </a:lvl1pPr>
          </a:lstStyle>
          <a:p>
            <a:r>
              <a:t>Public Law Working Group</a:t>
            </a:r>
          </a:p>
        </p:txBody>
      </p:sp>
      <p:sp>
        <p:nvSpPr>
          <p:cNvPr id="338" name="Google Shape;244;gcc97d97200_0_426"/>
          <p:cNvSpPr txBox="1"/>
          <p:nvPr/>
        </p:nvSpPr>
        <p:spPr>
          <a:xfrm>
            <a:off x="196050" y="180349"/>
            <a:ext cx="10025700" cy="866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lnSpc>
                <a:spcPct val="90000"/>
              </a:lnSpc>
              <a:defRPr sz="3600">
                <a:latin typeface="Avenir Roman"/>
                <a:ea typeface="Avenir Roman"/>
                <a:cs typeface="Avenir Roman"/>
                <a:sym typeface="Avenir Roman"/>
              </a:defRPr>
            </a:lvl1pPr>
          </a:lstStyle>
          <a:p>
            <a:r>
              <a:t>Deciding to initiate pre-proceedings (1)</a:t>
            </a:r>
          </a:p>
        </p:txBody>
      </p:sp>
      <p:sp>
        <p:nvSpPr>
          <p:cNvPr id="339" name="Google Shape;246;gcc97d97200_0_426"/>
          <p:cNvSpPr/>
          <p:nvPr/>
        </p:nvSpPr>
        <p:spPr>
          <a:xfrm>
            <a:off x="0" y="925250"/>
            <a:ext cx="8588700" cy="129901"/>
          </a:xfrm>
          <a:prstGeom prst="rect">
            <a:avLst/>
          </a:prstGeom>
          <a:solidFill>
            <a:srgbClr val="D9EAD3"/>
          </a:solidFill>
          <a:ln w="12700">
            <a:miter lim="400000"/>
          </a:ln>
        </p:spPr>
        <p:txBody>
          <a:bodyPr lIns="0" tIns="0" rIns="0" bIns="0" anchor="ctr"/>
          <a:lstStyle/>
          <a:p>
            <a:endParaRPr/>
          </a:p>
        </p:txBody>
      </p:sp>
      <p:sp>
        <p:nvSpPr>
          <p:cNvPr id="340" name="Google Shape;247;gcc97d97200_0_426"/>
          <p:cNvSpPr txBox="1">
            <a:spLocks noGrp="1"/>
          </p:cNvSpPr>
          <p:nvPr>
            <p:ph type="body" idx="1"/>
          </p:nvPr>
        </p:nvSpPr>
        <p:spPr>
          <a:xfrm>
            <a:off x="196050" y="1181399"/>
            <a:ext cx="11658601" cy="4911002"/>
          </a:xfrm>
          <a:prstGeom prst="rect">
            <a:avLst/>
          </a:prstGeom>
        </p:spPr>
        <p:txBody>
          <a:bodyPr lIns="45699" tIns="45699" rIns="45699" bIns="45699"/>
          <a:lstStyle/>
          <a:p>
            <a:pPr marL="203454" indent="-203454" algn="l" defTabSz="813816">
              <a:lnSpc>
                <a:spcPct val="90000"/>
              </a:lnSpc>
              <a:buClr>
                <a:srgbClr val="000000"/>
              </a:buClr>
              <a:buSzPts val="2100"/>
              <a:buFont typeface="Avenir Roman"/>
              <a:buChar char="●"/>
              <a:defRPr sz="2136">
                <a:solidFill>
                  <a:srgbClr val="000000"/>
                </a:solidFill>
                <a:latin typeface="Avenir Roman"/>
                <a:ea typeface="Avenir Roman"/>
                <a:cs typeface="Avenir Roman"/>
                <a:sym typeface="Avenir Roman"/>
              </a:defRPr>
            </a:pPr>
            <a:r>
              <a:t>The guidance underlines the fact it is not always right or proportionate, to arrange a legal gateway/planning meeting just because necessary threshold is met. </a:t>
            </a:r>
          </a:p>
          <a:p>
            <a:pPr marL="203454" indent="-203454" algn="l" defTabSz="813816">
              <a:lnSpc>
                <a:spcPct val="90000"/>
              </a:lnSpc>
              <a:spcBef>
                <a:spcPts val="800"/>
              </a:spcBef>
              <a:buClr>
                <a:srgbClr val="000000"/>
              </a:buClr>
              <a:buSzPts val="2100"/>
              <a:buFont typeface="Avenir Roman"/>
              <a:buChar char="●"/>
              <a:defRPr sz="2136">
                <a:solidFill>
                  <a:srgbClr val="000000"/>
                </a:solidFill>
                <a:latin typeface="Avenir Roman"/>
                <a:ea typeface="Avenir Roman"/>
                <a:cs typeface="Avenir Roman"/>
                <a:sym typeface="Avenir Roman"/>
              </a:defRPr>
            </a:pPr>
            <a:r>
              <a:t>Where one is needed, the meeting should be held in a timely way to consider the available information and decide the best course of action to protect the child’s welfare e.g. move to pre-proceedings to issue immediate care proceedings.</a:t>
            </a:r>
          </a:p>
          <a:p>
            <a:pPr marL="203454" indent="-203454" algn="l" defTabSz="813816">
              <a:lnSpc>
                <a:spcPct val="90000"/>
              </a:lnSpc>
              <a:spcBef>
                <a:spcPts val="800"/>
              </a:spcBef>
              <a:buClr>
                <a:srgbClr val="000000"/>
              </a:buClr>
              <a:buSzPts val="2100"/>
              <a:buFont typeface="Avenir Roman"/>
              <a:buChar char="●"/>
              <a:defRPr sz="2136">
                <a:solidFill>
                  <a:srgbClr val="000000"/>
                </a:solidFill>
                <a:latin typeface="Avenir Roman"/>
                <a:ea typeface="Avenir Roman"/>
                <a:cs typeface="Avenir Roman"/>
                <a:sym typeface="Avenir Roman"/>
              </a:defRPr>
            </a:pPr>
            <a:r>
              <a:t>It should be chaired by a suitably senior manager and participants must agree on the specific issues, risks and mitigating factors of relevance. </a:t>
            </a:r>
          </a:p>
          <a:p>
            <a:pPr marL="203454" indent="-203454" algn="l" defTabSz="813816">
              <a:lnSpc>
                <a:spcPct val="90000"/>
              </a:lnSpc>
              <a:spcBef>
                <a:spcPts val="800"/>
              </a:spcBef>
              <a:buClr>
                <a:srgbClr val="000000"/>
              </a:buClr>
              <a:buSzPts val="2100"/>
              <a:buFont typeface="Avenir Roman"/>
              <a:buChar char="●"/>
              <a:defRPr sz="2136">
                <a:solidFill>
                  <a:srgbClr val="000000"/>
                </a:solidFill>
                <a:latin typeface="Avenir Roman"/>
                <a:ea typeface="Avenir Roman"/>
                <a:cs typeface="Avenir Roman"/>
                <a:sym typeface="Avenir Roman"/>
              </a:defRPr>
            </a:pPr>
            <a:r>
              <a:t>Factors to be considered:</a:t>
            </a:r>
          </a:p>
          <a:p>
            <a:pPr marL="610361" lvl="1" indent="-203454" algn="l" defTabSz="813816">
              <a:lnSpc>
                <a:spcPct val="90000"/>
              </a:lnSpc>
              <a:spcBef>
                <a:spcPts val="400"/>
              </a:spcBef>
              <a:buClr>
                <a:srgbClr val="000000"/>
              </a:buClr>
              <a:buSzPts val="1700"/>
              <a:buFont typeface="Avenir Roman"/>
              <a:buChar char="○"/>
              <a:defRPr sz="1779">
                <a:solidFill>
                  <a:srgbClr val="000000"/>
                </a:solidFill>
                <a:latin typeface="Avenir Roman"/>
                <a:ea typeface="Avenir Roman"/>
                <a:cs typeface="Avenir Roman"/>
                <a:sym typeface="Avenir Roman"/>
              </a:defRPr>
            </a:pPr>
            <a:r>
              <a:t>What is the lived experience of the child and impact on their wellbeing?</a:t>
            </a:r>
            <a:endParaRPr sz="1691"/>
          </a:p>
          <a:p>
            <a:pPr marL="610361" lvl="1" indent="-203454" algn="l" defTabSz="813816">
              <a:lnSpc>
                <a:spcPct val="90000"/>
              </a:lnSpc>
              <a:spcBef>
                <a:spcPts val="400"/>
              </a:spcBef>
              <a:buClr>
                <a:srgbClr val="000000"/>
              </a:buClr>
              <a:buSzPts val="1700"/>
              <a:buFont typeface="Avenir Roman"/>
              <a:buChar char="○"/>
              <a:defRPr sz="1779">
                <a:solidFill>
                  <a:srgbClr val="000000"/>
                </a:solidFill>
                <a:latin typeface="Avenir Roman"/>
                <a:ea typeface="Avenir Roman"/>
                <a:cs typeface="Avenir Roman"/>
                <a:sym typeface="Avenir Roman"/>
              </a:defRPr>
            </a:pPr>
            <a:r>
              <a:t>How long have children’s social care been involved with the family?</a:t>
            </a:r>
            <a:endParaRPr sz="1691"/>
          </a:p>
          <a:p>
            <a:pPr marL="610361" lvl="1" indent="-203454" algn="l" defTabSz="813816">
              <a:lnSpc>
                <a:spcPct val="90000"/>
              </a:lnSpc>
              <a:spcBef>
                <a:spcPts val="400"/>
              </a:spcBef>
              <a:buClr>
                <a:srgbClr val="000000"/>
              </a:buClr>
              <a:buSzPts val="1700"/>
              <a:buFont typeface="Avenir Roman"/>
              <a:buChar char="○"/>
              <a:defRPr sz="1779">
                <a:solidFill>
                  <a:srgbClr val="000000"/>
                </a:solidFill>
                <a:latin typeface="Avenir Roman"/>
                <a:ea typeface="Avenir Roman"/>
                <a:cs typeface="Avenir Roman"/>
                <a:sym typeface="Avenir Roman"/>
              </a:defRPr>
            </a:pPr>
            <a:r>
              <a:t>What support has been offered to the family and how have they engaged with this offer?</a:t>
            </a:r>
            <a:endParaRPr sz="1691"/>
          </a:p>
          <a:p>
            <a:pPr marL="610361" lvl="1" indent="-203454" algn="l" defTabSz="813816">
              <a:lnSpc>
                <a:spcPct val="90000"/>
              </a:lnSpc>
              <a:spcBef>
                <a:spcPts val="400"/>
              </a:spcBef>
              <a:buClr>
                <a:srgbClr val="000000"/>
              </a:buClr>
              <a:buSzPts val="1700"/>
              <a:buFont typeface="Avenir Roman"/>
              <a:buChar char="○"/>
              <a:defRPr sz="1779">
                <a:solidFill>
                  <a:srgbClr val="000000"/>
                </a:solidFill>
                <a:latin typeface="Avenir Roman"/>
                <a:ea typeface="Avenir Roman"/>
                <a:cs typeface="Avenir Roman"/>
                <a:sym typeface="Avenir Roman"/>
              </a:defRPr>
            </a:pPr>
            <a:r>
              <a:t>What assessments have been completed?</a:t>
            </a:r>
            <a:endParaRPr sz="1691"/>
          </a:p>
          <a:p>
            <a:pPr marL="610361" lvl="1" indent="-203454" algn="l" defTabSz="813816">
              <a:lnSpc>
                <a:spcPct val="90000"/>
              </a:lnSpc>
              <a:spcBef>
                <a:spcPts val="400"/>
              </a:spcBef>
              <a:buClr>
                <a:srgbClr val="000000"/>
              </a:buClr>
              <a:buSzPts val="1700"/>
              <a:buFont typeface="Avenir Roman"/>
              <a:buChar char="○"/>
              <a:defRPr sz="1779">
                <a:solidFill>
                  <a:srgbClr val="000000"/>
                </a:solidFill>
                <a:latin typeface="Avenir Roman"/>
                <a:ea typeface="Avenir Roman"/>
                <a:cs typeface="Avenir Roman"/>
                <a:sym typeface="Avenir Roman"/>
              </a:defRPr>
            </a:pPr>
            <a:r>
              <a:t>Have changes already been made by parents to mitigate the identified risk factors?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42" name="Google Shape;252;gcc97d97200_0_436"/>
          <p:cNvSpPr/>
          <p:nvPr/>
        </p:nvSpPr>
        <p:spPr>
          <a:xfrm>
            <a:off x="0" y="-1"/>
            <a:ext cx="12192000" cy="6092402"/>
          </a:xfrm>
          <a:prstGeom prst="rect">
            <a:avLst/>
          </a:prstGeom>
          <a:solidFill>
            <a:srgbClr val="FFFFFF"/>
          </a:solidFill>
          <a:ln w="12700">
            <a:miter lim="400000"/>
          </a:ln>
        </p:spPr>
        <p:txBody>
          <a:bodyPr lIns="0" tIns="0" rIns="0" bIns="0" anchor="ctr"/>
          <a:lstStyle/>
          <a:p>
            <a:pPr>
              <a:defRPr sz="1900"/>
            </a:pPr>
            <a:endParaRPr/>
          </a:p>
        </p:txBody>
      </p:sp>
      <p:sp>
        <p:nvSpPr>
          <p:cNvPr id="343" name="Google Shape;253;gcc97d97200_0_436"/>
          <p:cNvSpPr txBox="1"/>
          <p:nvPr/>
        </p:nvSpPr>
        <p:spPr>
          <a:xfrm>
            <a:off x="7877999" y="6092333"/>
            <a:ext cx="4314001" cy="662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defRPr sz="2400">
                <a:latin typeface="Avenir Roman"/>
                <a:ea typeface="Avenir Roman"/>
                <a:cs typeface="Avenir Roman"/>
                <a:sym typeface="Avenir Roman"/>
              </a:defRPr>
            </a:lvl1pPr>
          </a:lstStyle>
          <a:p>
            <a:r>
              <a:t>Public Law Working Group</a:t>
            </a:r>
          </a:p>
        </p:txBody>
      </p:sp>
      <p:sp>
        <p:nvSpPr>
          <p:cNvPr id="344" name="Google Shape;254;gcc97d97200_0_436"/>
          <p:cNvSpPr txBox="1"/>
          <p:nvPr/>
        </p:nvSpPr>
        <p:spPr>
          <a:xfrm>
            <a:off x="196050" y="180349"/>
            <a:ext cx="10025700" cy="866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lnSpc>
                <a:spcPct val="90000"/>
              </a:lnSpc>
              <a:defRPr sz="3600">
                <a:latin typeface="Avenir Roman"/>
                <a:ea typeface="Avenir Roman"/>
                <a:cs typeface="Avenir Roman"/>
                <a:sym typeface="Avenir Roman"/>
              </a:defRPr>
            </a:lvl1pPr>
          </a:lstStyle>
          <a:p>
            <a:r>
              <a:t>Deciding to initiate pre-proceedings (2)</a:t>
            </a:r>
          </a:p>
        </p:txBody>
      </p:sp>
      <p:sp>
        <p:nvSpPr>
          <p:cNvPr id="345" name="Google Shape;256;gcc97d97200_0_436"/>
          <p:cNvSpPr/>
          <p:nvPr/>
        </p:nvSpPr>
        <p:spPr>
          <a:xfrm>
            <a:off x="0" y="925250"/>
            <a:ext cx="8588700" cy="129901"/>
          </a:xfrm>
          <a:prstGeom prst="rect">
            <a:avLst/>
          </a:prstGeom>
          <a:solidFill>
            <a:srgbClr val="D9EAD3"/>
          </a:solidFill>
          <a:ln w="12700">
            <a:miter lim="400000"/>
          </a:ln>
        </p:spPr>
        <p:txBody>
          <a:bodyPr lIns="0" tIns="0" rIns="0" bIns="0" anchor="ctr"/>
          <a:lstStyle/>
          <a:p>
            <a:endParaRPr/>
          </a:p>
        </p:txBody>
      </p:sp>
      <p:sp>
        <p:nvSpPr>
          <p:cNvPr id="346" name="Google Shape;257;gcc97d97200_0_436"/>
          <p:cNvSpPr txBox="1">
            <a:spLocks noGrp="1"/>
          </p:cNvSpPr>
          <p:nvPr>
            <p:ph type="body" idx="1"/>
          </p:nvPr>
        </p:nvSpPr>
        <p:spPr>
          <a:xfrm>
            <a:off x="250349" y="1185800"/>
            <a:ext cx="11691302" cy="5214900"/>
          </a:xfrm>
          <a:prstGeom prst="rect">
            <a:avLst/>
          </a:prstGeom>
        </p:spPr>
        <p:txBody>
          <a:bodyPr lIns="45699" tIns="45699" rIns="45699" bIns="45699"/>
          <a:lstStyle/>
          <a:p>
            <a:pPr marL="226313" indent="-226313" algn="l" defTabSz="905255">
              <a:lnSpc>
                <a:spcPct val="80000"/>
              </a:lnSpc>
              <a:buClr>
                <a:srgbClr val="000000"/>
              </a:buClr>
              <a:buSzPts val="2300"/>
              <a:buFont typeface="Avenir Roman"/>
              <a:buChar char="●"/>
              <a:defRPr sz="2376">
                <a:solidFill>
                  <a:srgbClr val="000000"/>
                </a:solidFill>
                <a:latin typeface="Avenir Roman"/>
                <a:ea typeface="Avenir Roman"/>
                <a:cs typeface="Avenir Roman"/>
                <a:sym typeface="Avenir Roman"/>
              </a:defRPr>
            </a:pPr>
            <a:r>
              <a:t>If the legal threshold is met and attendees agree to initiate pre-proceedings then a tailored plan of action should be agreed, including:</a:t>
            </a:r>
            <a:endParaRPr sz="1089"/>
          </a:p>
          <a:p>
            <a:pPr marL="678941" lvl="1" indent="-226313" algn="l" defTabSz="905255">
              <a:lnSpc>
                <a:spcPct val="80000"/>
              </a:lnSpc>
              <a:spcBef>
                <a:spcPts val="400"/>
              </a:spcBef>
              <a:buClr>
                <a:srgbClr val="000000"/>
              </a:buClr>
              <a:buSzPts val="1900"/>
              <a:buFont typeface="Avenir Roman"/>
              <a:buChar char="○"/>
              <a:defRPr sz="1979">
                <a:solidFill>
                  <a:srgbClr val="000000"/>
                </a:solidFill>
                <a:latin typeface="Avenir Roman"/>
                <a:ea typeface="Avenir Roman"/>
                <a:cs typeface="Avenir Roman"/>
                <a:sym typeface="Avenir Roman"/>
              </a:defRPr>
            </a:pPr>
            <a:r>
              <a:t>Any continuing support or any additional direct work with the child during this period?</a:t>
            </a:r>
            <a:endParaRPr sz="1881"/>
          </a:p>
          <a:p>
            <a:pPr marL="678941" lvl="1" indent="-226313" algn="l" defTabSz="905255">
              <a:lnSpc>
                <a:spcPct val="80000"/>
              </a:lnSpc>
              <a:spcBef>
                <a:spcPts val="400"/>
              </a:spcBef>
              <a:buClr>
                <a:srgbClr val="000000"/>
              </a:buClr>
              <a:buSzPts val="1900"/>
              <a:buFont typeface="Avenir Roman"/>
              <a:buChar char="○"/>
              <a:defRPr sz="1979">
                <a:solidFill>
                  <a:srgbClr val="000000"/>
                </a:solidFill>
                <a:latin typeface="Avenir Roman"/>
                <a:ea typeface="Avenir Roman"/>
                <a:cs typeface="Avenir Roman"/>
                <a:sym typeface="Avenir Roman"/>
              </a:defRPr>
            </a:pPr>
            <a:r>
              <a:t>Any further support or direct work which could be offered the family to mitigate identified risks?</a:t>
            </a:r>
            <a:endParaRPr sz="1881"/>
          </a:p>
          <a:p>
            <a:pPr marL="678941" lvl="1" indent="-226313" algn="l" defTabSz="905255">
              <a:lnSpc>
                <a:spcPct val="80000"/>
              </a:lnSpc>
              <a:spcBef>
                <a:spcPts val="400"/>
              </a:spcBef>
              <a:buClr>
                <a:srgbClr val="000000"/>
              </a:buClr>
              <a:buSzPts val="1900"/>
              <a:buFont typeface="Avenir Roman"/>
              <a:buChar char="○"/>
              <a:defRPr sz="1979">
                <a:solidFill>
                  <a:srgbClr val="000000"/>
                </a:solidFill>
                <a:latin typeface="Avenir Roman"/>
                <a:ea typeface="Avenir Roman"/>
                <a:cs typeface="Avenir Roman"/>
                <a:sym typeface="Avenir Roman"/>
              </a:defRPr>
            </a:pPr>
            <a:r>
              <a:t>How risks and/or positive changes in this period will be tracked?</a:t>
            </a:r>
            <a:endParaRPr sz="1881"/>
          </a:p>
          <a:p>
            <a:pPr marL="678941" lvl="1" indent="-226313" algn="l" defTabSz="905255">
              <a:lnSpc>
                <a:spcPct val="80000"/>
              </a:lnSpc>
              <a:spcBef>
                <a:spcPts val="400"/>
              </a:spcBef>
              <a:buClr>
                <a:srgbClr val="000000"/>
              </a:buClr>
              <a:buSzPts val="1900"/>
              <a:buFont typeface="Avenir Roman"/>
              <a:buChar char="○"/>
              <a:defRPr sz="1979">
                <a:solidFill>
                  <a:srgbClr val="000000"/>
                </a:solidFill>
                <a:latin typeface="Avenir Roman"/>
                <a:ea typeface="Avenir Roman"/>
                <a:cs typeface="Avenir Roman"/>
                <a:sym typeface="Avenir Roman"/>
              </a:defRPr>
            </a:pPr>
            <a:r>
              <a:t>What expert assessments that are required, including who is being assessed, why, plus duration?</a:t>
            </a:r>
            <a:endParaRPr sz="1881"/>
          </a:p>
          <a:p>
            <a:pPr marL="678941" lvl="1" indent="-226313" algn="l" defTabSz="905255">
              <a:lnSpc>
                <a:spcPct val="80000"/>
              </a:lnSpc>
              <a:spcBef>
                <a:spcPts val="400"/>
              </a:spcBef>
              <a:buClr>
                <a:srgbClr val="000000"/>
              </a:buClr>
              <a:buSzPts val="1900"/>
              <a:buFont typeface="Avenir Roman"/>
              <a:buChar char="○"/>
              <a:defRPr sz="1979">
                <a:solidFill>
                  <a:srgbClr val="000000"/>
                </a:solidFill>
                <a:latin typeface="Avenir Roman"/>
                <a:ea typeface="Avenir Roman"/>
                <a:cs typeface="Avenir Roman"/>
                <a:sym typeface="Avenir Roman"/>
              </a:defRPr>
            </a:pPr>
            <a:r>
              <a:t>Wider family members to be consulted to offer support or be assessed as alternative carers?</a:t>
            </a:r>
            <a:endParaRPr sz="1881"/>
          </a:p>
          <a:p>
            <a:pPr marL="226313" indent="-226313" algn="l" defTabSz="905255">
              <a:lnSpc>
                <a:spcPct val="80000"/>
              </a:lnSpc>
              <a:spcBef>
                <a:spcPts val="900"/>
              </a:spcBef>
              <a:buClr>
                <a:srgbClr val="000000"/>
              </a:buClr>
              <a:buSzPts val="2300"/>
              <a:buFont typeface="Avenir Roman"/>
              <a:buChar char="●"/>
              <a:defRPr sz="2376">
                <a:solidFill>
                  <a:srgbClr val="000000"/>
                </a:solidFill>
                <a:latin typeface="Avenir Roman"/>
                <a:ea typeface="Avenir Roman"/>
                <a:cs typeface="Avenir Roman"/>
                <a:sym typeface="Avenir Roman"/>
              </a:defRPr>
            </a:pPr>
            <a:r>
              <a:t>Once the decision to enter pre-proceedings has been taken, the guidance notes that families can step out of the PLO process if it becomes clear that this level of intervention is no longer in the child’s best interests. </a:t>
            </a:r>
          </a:p>
          <a:p>
            <a:pPr marL="226313" indent="-226313" algn="l" defTabSz="905255">
              <a:lnSpc>
                <a:spcPct val="80000"/>
              </a:lnSpc>
              <a:spcBef>
                <a:spcPts val="1500"/>
              </a:spcBef>
              <a:buClr>
                <a:srgbClr val="000000"/>
              </a:buClr>
              <a:buSzPts val="2300"/>
              <a:buFont typeface="Avenir Roman"/>
              <a:buChar char="●"/>
              <a:defRPr sz="2376">
                <a:solidFill>
                  <a:srgbClr val="000000"/>
                </a:solidFill>
                <a:latin typeface="Avenir Roman"/>
                <a:ea typeface="Avenir Roman"/>
                <a:cs typeface="Avenir Roman"/>
                <a:sym typeface="Avenir Roman"/>
              </a:defRPr>
            </a:pPr>
            <a:r>
              <a:t>However, to prevent further instability (for both the child and their family) there must be a degree of confidence that the changes sought are achievable and sustainable.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48" name="Google Shape;262;gcc97d97200_0_447"/>
          <p:cNvSpPr/>
          <p:nvPr/>
        </p:nvSpPr>
        <p:spPr>
          <a:xfrm>
            <a:off x="0" y="-1"/>
            <a:ext cx="12192000" cy="6092402"/>
          </a:xfrm>
          <a:prstGeom prst="rect">
            <a:avLst/>
          </a:prstGeom>
          <a:solidFill>
            <a:srgbClr val="FFFFFF"/>
          </a:solidFill>
          <a:ln w="12700">
            <a:miter lim="400000"/>
          </a:ln>
        </p:spPr>
        <p:txBody>
          <a:bodyPr lIns="0" tIns="0" rIns="0" bIns="0" anchor="ctr"/>
          <a:lstStyle/>
          <a:p>
            <a:pPr>
              <a:defRPr sz="1900"/>
            </a:pPr>
            <a:endParaRPr/>
          </a:p>
        </p:txBody>
      </p:sp>
      <p:sp>
        <p:nvSpPr>
          <p:cNvPr id="349" name="Google Shape;263;gcc97d97200_0_447"/>
          <p:cNvSpPr txBox="1"/>
          <p:nvPr/>
        </p:nvSpPr>
        <p:spPr>
          <a:xfrm>
            <a:off x="7877999" y="6092333"/>
            <a:ext cx="4314001" cy="662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defRPr sz="2400">
                <a:latin typeface="Avenir Roman"/>
                <a:ea typeface="Avenir Roman"/>
                <a:cs typeface="Avenir Roman"/>
                <a:sym typeface="Avenir Roman"/>
              </a:defRPr>
            </a:lvl1pPr>
          </a:lstStyle>
          <a:p>
            <a:r>
              <a:t>Public Law Working Group</a:t>
            </a:r>
          </a:p>
        </p:txBody>
      </p:sp>
      <p:sp>
        <p:nvSpPr>
          <p:cNvPr id="350" name="Google Shape;264;gcc97d97200_0_447"/>
          <p:cNvSpPr txBox="1"/>
          <p:nvPr/>
        </p:nvSpPr>
        <p:spPr>
          <a:xfrm>
            <a:off x="196050" y="180349"/>
            <a:ext cx="10025700" cy="866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lnSpc>
                <a:spcPct val="90000"/>
              </a:lnSpc>
              <a:defRPr sz="3600">
                <a:latin typeface="Avenir Roman"/>
                <a:ea typeface="Avenir Roman"/>
                <a:cs typeface="Avenir Roman"/>
                <a:sym typeface="Avenir Roman"/>
              </a:defRPr>
            </a:lvl1pPr>
          </a:lstStyle>
          <a:p>
            <a:r>
              <a:t>Pre-proceedings and the PLO (1)</a:t>
            </a:r>
          </a:p>
        </p:txBody>
      </p:sp>
      <p:sp>
        <p:nvSpPr>
          <p:cNvPr id="351" name="Google Shape;266;gcc97d97200_0_447"/>
          <p:cNvSpPr/>
          <p:nvPr/>
        </p:nvSpPr>
        <p:spPr>
          <a:xfrm>
            <a:off x="0" y="925250"/>
            <a:ext cx="8588700" cy="129901"/>
          </a:xfrm>
          <a:prstGeom prst="rect">
            <a:avLst/>
          </a:prstGeom>
          <a:solidFill>
            <a:srgbClr val="D9EAD3"/>
          </a:solidFill>
          <a:ln w="12700">
            <a:miter lim="400000"/>
          </a:ln>
        </p:spPr>
        <p:txBody>
          <a:bodyPr lIns="0" tIns="0" rIns="0" bIns="0" anchor="ctr"/>
          <a:lstStyle/>
          <a:p>
            <a:endParaRPr/>
          </a:p>
        </p:txBody>
      </p:sp>
      <p:sp>
        <p:nvSpPr>
          <p:cNvPr id="352" name="Google Shape;267;gcc97d97200_0_447"/>
          <p:cNvSpPr txBox="1">
            <a:spLocks noGrp="1"/>
          </p:cNvSpPr>
          <p:nvPr>
            <p:ph type="body" idx="1"/>
          </p:nvPr>
        </p:nvSpPr>
        <p:spPr>
          <a:xfrm>
            <a:off x="196050" y="1205100"/>
            <a:ext cx="11658601" cy="5652900"/>
          </a:xfrm>
          <a:prstGeom prst="rect">
            <a:avLst/>
          </a:prstGeom>
        </p:spPr>
        <p:txBody>
          <a:bodyPr lIns="45699" tIns="45699" rIns="45699" bIns="45699"/>
          <a:lstStyle/>
          <a:p>
            <a:pPr marL="228600" indent="-203200" algn="l">
              <a:lnSpc>
                <a:spcPct val="90000"/>
              </a:lnSpc>
              <a:buClr>
                <a:srgbClr val="000000"/>
              </a:buClr>
              <a:buSzPts val="2000"/>
              <a:buFont typeface="Avenir Roman"/>
              <a:buChar char="●"/>
              <a:defRPr sz="2000">
                <a:solidFill>
                  <a:srgbClr val="000000"/>
                </a:solidFill>
                <a:latin typeface="Avenir Roman"/>
                <a:ea typeface="Avenir Roman"/>
                <a:cs typeface="Avenir Roman"/>
                <a:sym typeface="Avenir Roman"/>
              </a:defRPr>
            </a:pPr>
            <a:r>
              <a:t>The PLO brings together a series of steps that ensure the professionals working with children and their families explore all of the realistic opportunities to achieve the best outcome for the relevant children.</a:t>
            </a:r>
          </a:p>
          <a:p>
            <a:pPr marL="228600" indent="-203200" algn="l">
              <a:lnSpc>
                <a:spcPct val="90000"/>
              </a:lnSpc>
              <a:spcBef>
                <a:spcPts val="1000"/>
              </a:spcBef>
              <a:buClr>
                <a:srgbClr val="000000"/>
              </a:buClr>
              <a:buSzPts val="2000"/>
              <a:buFont typeface="Avenir Roman"/>
              <a:buChar char="●"/>
              <a:defRPr sz="2000">
                <a:solidFill>
                  <a:srgbClr val="000000"/>
                </a:solidFill>
                <a:latin typeface="Avenir Roman"/>
                <a:ea typeface="Avenir Roman"/>
                <a:cs typeface="Avenir Roman"/>
                <a:sym typeface="Avenir Roman"/>
              </a:defRPr>
            </a:pPr>
            <a:r>
              <a:t>It’s important practitioners both view and approach this phase not simply as a procedural step to court: pre-proceedings are an intervention in themselves and act as the final chance to manage risk by supporting change. </a:t>
            </a:r>
          </a:p>
          <a:p>
            <a:pPr marL="228600" indent="-203200" algn="l">
              <a:lnSpc>
                <a:spcPct val="90000"/>
              </a:lnSpc>
              <a:spcBef>
                <a:spcPts val="1000"/>
              </a:spcBef>
              <a:buClr>
                <a:srgbClr val="000000"/>
              </a:buClr>
              <a:buSzPts val="2000"/>
              <a:buFont typeface="Avenir Roman"/>
              <a:buChar char="●"/>
              <a:defRPr sz="2000">
                <a:solidFill>
                  <a:srgbClr val="000000"/>
                </a:solidFill>
                <a:latin typeface="Avenir Roman"/>
                <a:ea typeface="Avenir Roman"/>
                <a:cs typeface="Avenir Roman"/>
                <a:sym typeface="Avenir Roman"/>
              </a:defRPr>
            </a:pPr>
            <a:r>
              <a:t>Every effort should be made to improve outcomes for the child as safely as possible. It also serves to ‘narrow the issues’ if entry to court is required.</a:t>
            </a:r>
          </a:p>
          <a:p>
            <a:pPr marL="228600" indent="-203200" algn="l">
              <a:lnSpc>
                <a:spcPct val="90000"/>
              </a:lnSpc>
              <a:spcBef>
                <a:spcPts val="1000"/>
              </a:spcBef>
              <a:buClr>
                <a:srgbClr val="000000"/>
              </a:buClr>
              <a:buSzPts val="2000"/>
              <a:buFont typeface="Avenir Roman"/>
              <a:buChar char="●"/>
              <a:defRPr sz="2000">
                <a:solidFill>
                  <a:srgbClr val="000000"/>
                </a:solidFill>
                <a:latin typeface="Avenir Roman"/>
                <a:ea typeface="Avenir Roman"/>
                <a:cs typeface="Avenir Roman"/>
                <a:sym typeface="Avenir Roman"/>
              </a:defRPr>
            </a:pPr>
            <a:r>
              <a:t>Pre-proceedings may not always secure the required changes and the PLWG report recognises this fact. Courts are encouraged to do the same, noting that where timely, intensive work is underway, criticism of the local authority is unwarranted. Where all other options have been explored and issuing is the only safe option, the courts will benefit from the work that has been undertaken during pre-proceedings.  </a:t>
            </a:r>
          </a:p>
          <a:p>
            <a:pPr marL="228600" indent="-203200" algn="l">
              <a:lnSpc>
                <a:spcPct val="90000"/>
              </a:lnSpc>
              <a:spcBef>
                <a:spcPts val="1000"/>
              </a:spcBef>
              <a:buClr>
                <a:srgbClr val="000000"/>
              </a:buClr>
              <a:buSzPts val="2000"/>
              <a:buFont typeface="Avenir Roman"/>
              <a:buChar char="●"/>
              <a:defRPr sz="2000">
                <a:solidFill>
                  <a:srgbClr val="000000"/>
                </a:solidFill>
                <a:latin typeface="Avenir Roman"/>
                <a:ea typeface="Avenir Roman"/>
                <a:cs typeface="Avenir Roman"/>
                <a:sym typeface="Avenir Roman"/>
              </a:defRPr>
            </a:pPr>
            <a:r>
              <a:t>Again, the report recognises the complex and difficult work social workers undertake and their skill and expertise in supporting children and families and the management of risk in the community.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54" name="Google Shape;272;gcc97d97200_0_457"/>
          <p:cNvSpPr/>
          <p:nvPr/>
        </p:nvSpPr>
        <p:spPr>
          <a:xfrm>
            <a:off x="0" y="-1"/>
            <a:ext cx="12192000" cy="6092402"/>
          </a:xfrm>
          <a:prstGeom prst="rect">
            <a:avLst/>
          </a:prstGeom>
          <a:solidFill>
            <a:srgbClr val="FFFFFF"/>
          </a:solidFill>
          <a:ln w="12700">
            <a:miter lim="400000"/>
          </a:ln>
        </p:spPr>
        <p:txBody>
          <a:bodyPr lIns="0" tIns="0" rIns="0" bIns="0" anchor="ctr"/>
          <a:lstStyle/>
          <a:p>
            <a:pPr>
              <a:defRPr sz="1900"/>
            </a:pPr>
            <a:endParaRPr/>
          </a:p>
        </p:txBody>
      </p:sp>
      <p:sp>
        <p:nvSpPr>
          <p:cNvPr id="355" name="Google Shape;273;gcc97d97200_0_457"/>
          <p:cNvSpPr txBox="1"/>
          <p:nvPr/>
        </p:nvSpPr>
        <p:spPr>
          <a:xfrm>
            <a:off x="7877999" y="6092333"/>
            <a:ext cx="4314001" cy="662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defRPr sz="2400">
                <a:latin typeface="Avenir Roman"/>
                <a:ea typeface="Avenir Roman"/>
                <a:cs typeface="Avenir Roman"/>
                <a:sym typeface="Avenir Roman"/>
              </a:defRPr>
            </a:lvl1pPr>
          </a:lstStyle>
          <a:p>
            <a:r>
              <a:t>Public Law Working Group</a:t>
            </a:r>
          </a:p>
        </p:txBody>
      </p:sp>
      <p:sp>
        <p:nvSpPr>
          <p:cNvPr id="356" name="Google Shape;274;gcc97d97200_0_457"/>
          <p:cNvSpPr txBox="1"/>
          <p:nvPr/>
        </p:nvSpPr>
        <p:spPr>
          <a:xfrm>
            <a:off x="196050" y="180349"/>
            <a:ext cx="10025700" cy="866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lnSpc>
                <a:spcPct val="90000"/>
              </a:lnSpc>
              <a:defRPr sz="3600">
                <a:latin typeface="Avenir Roman"/>
                <a:ea typeface="Avenir Roman"/>
                <a:cs typeface="Avenir Roman"/>
                <a:sym typeface="Avenir Roman"/>
              </a:defRPr>
            </a:lvl1pPr>
          </a:lstStyle>
          <a:p>
            <a:r>
              <a:t>Pre-proceedings and the PLO (2)</a:t>
            </a:r>
          </a:p>
        </p:txBody>
      </p:sp>
      <p:sp>
        <p:nvSpPr>
          <p:cNvPr id="357" name="Google Shape;276;gcc97d97200_0_457"/>
          <p:cNvSpPr/>
          <p:nvPr/>
        </p:nvSpPr>
        <p:spPr>
          <a:xfrm>
            <a:off x="0" y="925250"/>
            <a:ext cx="8588700" cy="129901"/>
          </a:xfrm>
          <a:prstGeom prst="rect">
            <a:avLst/>
          </a:prstGeom>
          <a:solidFill>
            <a:srgbClr val="D9EAD3"/>
          </a:solidFill>
          <a:ln w="12700">
            <a:miter lim="400000"/>
          </a:ln>
        </p:spPr>
        <p:txBody>
          <a:bodyPr lIns="0" tIns="0" rIns="0" bIns="0" anchor="ctr"/>
          <a:lstStyle/>
          <a:p>
            <a:endParaRPr/>
          </a:p>
        </p:txBody>
      </p:sp>
      <p:sp>
        <p:nvSpPr>
          <p:cNvPr id="358" name="Google Shape;277;gcc97d97200_0_457"/>
          <p:cNvSpPr txBox="1">
            <a:spLocks noGrp="1"/>
          </p:cNvSpPr>
          <p:nvPr>
            <p:ph type="body" idx="1"/>
          </p:nvPr>
        </p:nvSpPr>
        <p:spPr>
          <a:xfrm>
            <a:off x="196050" y="1205100"/>
            <a:ext cx="11658601" cy="5652900"/>
          </a:xfrm>
          <a:prstGeom prst="rect">
            <a:avLst/>
          </a:prstGeom>
        </p:spPr>
        <p:txBody>
          <a:bodyPr lIns="45699" tIns="45699" rIns="45699" bIns="45699"/>
          <a:lstStyle/>
          <a:p>
            <a:pPr marL="609600" indent="-429379" algn="l">
              <a:buClr>
                <a:srgbClr val="000000"/>
              </a:buClr>
              <a:buSzPct val="100000"/>
              <a:buFont typeface="Avenir Roman"/>
              <a:buChar char="●"/>
              <a:defRPr sz="1900">
                <a:solidFill>
                  <a:srgbClr val="000000"/>
                </a:solidFill>
                <a:latin typeface="Avenir Roman"/>
                <a:ea typeface="Avenir Roman"/>
                <a:cs typeface="Avenir Roman"/>
                <a:sym typeface="Avenir Roman"/>
              </a:defRPr>
            </a:pPr>
            <a:r>
              <a:t>Clear communication with the family about identified concerns and the expectation of all of those who are involved in the process, including clear timescales to prevent drift is vital.</a:t>
            </a:r>
            <a:endParaRPr sz="2900"/>
          </a:p>
          <a:p>
            <a:pPr marL="609600" indent="-429379" algn="l">
              <a:spcBef>
                <a:spcPts val="1000"/>
              </a:spcBef>
              <a:buClr>
                <a:srgbClr val="000000"/>
              </a:buClr>
              <a:buSzPct val="100000"/>
              <a:buFont typeface="Avenir Roman"/>
              <a:buChar char="●"/>
              <a:defRPr sz="1900">
                <a:solidFill>
                  <a:srgbClr val="000000"/>
                </a:solidFill>
                <a:latin typeface="Avenir Roman"/>
                <a:ea typeface="Avenir Roman"/>
                <a:cs typeface="Avenir Roman"/>
                <a:sym typeface="Avenir Roman"/>
              </a:defRPr>
            </a:pPr>
            <a:r>
              <a:t>It is crucial that the parents clearly understand this process, what is expected of them, how the LA will work with their family and agree plans. It is important to consider any support parents might need to understand the nature of the LAs concerns e.g. advocacy or interpretation services. Older children will also need support to understand this process.</a:t>
            </a:r>
            <a:endParaRPr sz="2900"/>
          </a:p>
          <a:p>
            <a:pPr marL="609600" indent="-429379" algn="l">
              <a:spcBef>
                <a:spcPts val="1000"/>
              </a:spcBef>
              <a:buClr>
                <a:srgbClr val="000000"/>
              </a:buClr>
              <a:buSzPct val="100000"/>
              <a:buFont typeface="Avenir Roman"/>
              <a:buChar char="●"/>
              <a:defRPr sz="1900">
                <a:solidFill>
                  <a:srgbClr val="000000"/>
                </a:solidFill>
                <a:latin typeface="Avenir Roman"/>
                <a:ea typeface="Avenir Roman"/>
                <a:cs typeface="Avenir Roman"/>
                <a:sym typeface="Avenir Roman"/>
              </a:defRPr>
            </a:pPr>
            <a:r>
              <a:t>The pre-proceedings phase should be no longer than 16 weeks but this is dependent on myriad factors, from the child’s needs to the number of professionals involved. </a:t>
            </a:r>
            <a:endParaRPr sz="2900"/>
          </a:p>
          <a:p>
            <a:pPr marL="609600" indent="-429379" algn="l">
              <a:spcBef>
                <a:spcPts val="1000"/>
              </a:spcBef>
              <a:buClr>
                <a:srgbClr val="000000"/>
              </a:buClr>
              <a:buSzPct val="100000"/>
              <a:buFont typeface="Avenir Roman"/>
              <a:buChar char="●"/>
              <a:defRPr sz="1900">
                <a:solidFill>
                  <a:srgbClr val="000000"/>
                </a:solidFill>
                <a:latin typeface="Avenir Roman"/>
                <a:ea typeface="Avenir Roman"/>
                <a:cs typeface="Avenir Roman"/>
                <a:sym typeface="Avenir Roman"/>
              </a:defRPr>
            </a:pPr>
            <a:r>
              <a:t>It is important social workers keep a clear, accurate record of the agreed plan and the status of assessments in progress and/or outcomes to inform future decision-making processes. A template developed and used successfully in one DFJ area is included in the guidance. </a:t>
            </a:r>
            <a:endParaRPr sz="2300"/>
          </a:p>
          <a:p>
            <a:pPr marL="609600" indent="-429379" algn="l">
              <a:spcBef>
                <a:spcPts val="1000"/>
              </a:spcBef>
              <a:buClr>
                <a:srgbClr val="000000"/>
              </a:buClr>
              <a:buSzPct val="100000"/>
              <a:buFont typeface="Avenir Roman"/>
              <a:buChar char="●"/>
              <a:defRPr sz="1900">
                <a:solidFill>
                  <a:srgbClr val="000000"/>
                </a:solidFill>
                <a:latin typeface="Avenir Roman"/>
                <a:ea typeface="Avenir Roman"/>
                <a:cs typeface="Avenir Roman"/>
                <a:sym typeface="Avenir Roman"/>
              </a:defRPr>
            </a:pPr>
            <a:r>
              <a:t>Outcomes should be clearly recorded at the end of the PLO process - escalation to court, an extension to continue working with the family or ‘stepping out’ of the process if sufficient progress has been evidenced. The deciding factor must </a:t>
            </a:r>
            <a:r>
              <a:rPr u="sng"/>
              <a:t>always</a:t>
            </a:r>
            <a:r>
              <a:t> be the immediacy of harm.</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
        <p:cNvGrpSpPr/>
        <p:nvPr/>
      </p:nvGrpSpPr>
      <p:grpSpPr>
        <a:xfrm>
          <a:off x="0" y="0"/>
          <a:ext cx="0" cy="0"/>
          <a:chOff x="0" y="0"/>
          <a:chExt cx="0" cy="0"/>
        </a:xfrm>
      </p:grpSpPr>
      <p:sp>
        <p:nvSpPr>
          <p:cNvPr id="360" name="Google Shape;282;gcc97d97200_0_466"/>
          <p:cNvSpPr/>
          <p:nvPr/>
        </p:nvSpPr>
        <p:spPr>
          <a:xfrm>
            <a:off x="0" y="-1"/>
            <a:ext cx="12192000" cy="6092402"/>
          </a:xfrm>
          <a:prstGeom prst="rect">
            <a:avLst/>
          </a:prstGeom>
          <a:solidFill>
            <a:srgbClr val="FFFFFF"/>
          </a:solidFill>
          <a:ln w="12700">
            <a:miter lim="400000"/>
          </a:ln>
        </p:spPr>
        <p:txBody>
          <a:bodyPr lIns="0" tIns="0" rIns="0" bIns="0" anchor="ctr"/>
          <a:lstStyle/>
          <a:p>
            <a:pPr>
              <a:defRPr sz="1900"/>
            </a:pPr>
            <a:endParaRPr/>
          </a:p>
        </p:txBody>
      </p:sp>
      <p:sp>
        <p:nvSpPr>
          <p:cNvPr id="361" name="Google Shape;283;gcc97d97200_0_466"/>
          <p:cNvSpPr txBox="1"/>
          <p:nvPr/>
        </p:nvSpPr>
        <p:spPr>
          <a:xfrm>
            <a:off x="7877999" y="6092333"/>
            <a:ext cx="4314001" cy="662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defRPr sz="2400">
                <a:latin typeface="Avenir Roman"/>
                <a:ea typeface="Avenir Roman"/>
                <a:cs typeface="Avenir Roman"/>
                <a:sym typeface="Avenir Roman"/>
              </a:defRPr>
            </a:lvl1pPr>
          </a:lstStyle>
          <a:p>
            <a:r>
              <a:t>Public Law Working Group</a:t>
            </a:r>
          </a:p>
        </p:txBody>
      </p:sp>
      <p:sp>
        <p:nvSpPr>
          <p:cNvPr id="362" name="Google Shape;284;gcc97d97200_0_466"/>
          <p:cNvSpPr txBox="1"/>
          <p:nvPr/>
        </p:nvSpPr>
        <p:spPr>
          <a:xfrm>
            <a:off x="196050" y="180349"/>
            <a:ext cx="10025700" cy="866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21899" tIns="121899" rIns="121899" bIns="121899">
            <a:spAutoFit/>
          </a:bodyPr>
          <a:lstStyle>
            <a:lvl1pPr>
              <a:lnSpc>
                <a:spcPct val="90000"/>
              </a:lnSpc>
              <a:defRPr sz="3600">
                <a:latin typeface="Avenir Roman"/>
                <a:ea typeface="Avenir Roman"/>
                <a:cs typeface="Avenir Roman"/>
                <a:sym typeface="Avenir Roman"/>
              </a:defRPr>
            </a:lvl1pPr>
          </a:lstStyle>
          <a:p>
            <a:r>
              <a:t>Pre-proceedings and the PLO with newborns </a:t>
            </a:r>
          </a:p>
        </p:txBody>
      </p:sp>
      <p:sp>
        <p:nvSpPr>
          <p:cNvPr id="363" name="Google Shape;286;gcc97d97200_0_466"/>
          <p:cNvSpPr/>
          <p:nvPr/>
        </p:nvSpPr>
        <p:spPr>
          <a:xfrm>
            <a:off x="0" y="925250"/>
            <a:ext cx="9339900" cy="129901"/>
          </a:xfrm>
          <a:prstGeom prst="rect">
            <a:avLst/>
          </a:prstGeom>
          <a:solidFill>
            <a:srgbClr val="D9EAD3"/>
          </a:solidFill>
          <a:ln w="12700">
            <a:miter lim="400000"/>
          </a:ln>
        </p:spPr>
        <p:txBody>
          <a:bodyPr lIns="0" tIns="0" rIns="0" bIns="0" anchor="ctr"/>
          <a:lstStyle/>
          <a:p>
            <a:endParaRPr/>
          </a:p>
        </p:txBody>
      </p:sp>
      <p:sp>
        <p:nvSpPr>
          <p:cNvPr id="364" name="Google Shape;287;gcc97d97200_0_466"/>
          <p:cNvSpPr txBox="1">
            <a:spLocks noGrp="1"/>
          </p:cNvSpPr>
          <p:nvPr>
            <p:ph type="body" idx="1"/>
          </p:nvPr>
        </p:nvSpPr>
        <p:spPr>
          <a:xfrm>
            <a:off x="196050" y="1205100"/>
            <a:ext cx="11658601" cy="5652900"/>
          </a:xfrm>
          <a:prstGeom prst="rect">
            <a:avLst/>
          </a:prstGeom>
        </p:spPr>
        <p:txBody>
          <a:bodyPr lIns="45699" tIns="45699" rIns="45699" bIns="45699"/>
          <a:lstStyle/>
          <a:p>
            <a:pPr marL="609600" indent="-457200" algn="l">
              <a:lnSpc>
                <a:spcPct val="81000"/>
              </a:lnSpc>
              <a:buClr>
                <a:srgbClr val="000000"/>
              </a:buClr>
              <a:buSzPts val="2400"/>
              <a:buFont typeface="Avenir Roman"/>
              <a:buChar char="●"/>
              <a:defRPr sz="2400">
                <a:solidFill>
                  <a:srgbClr val="000000"/>
                </a:solidFill>
                <a:latin typeface="Avenir Roman"/>
                <a:ea typeface="Avenir Roman"/>
                <a:cs typeface="Avenir Roman"/>
                <a:sym typeface="Avenir Roman"/>
              </a:defRPr>
            </a:pPr>
            <a:r>
              <a:t>Pre-proceedings can be initiated for an unborn child and should be held as early as possible, with timescales monitored closely.</a:t>
            </a:r>
            <a:endParaRPr sz="2800"/>
          </a:p>
          <a:p>
            <a:pPr marL="609600" indent="-457200" algn="l">
              <a:lnSpc>
                <a:spcPct val="81000"/>
              </a:lnSpc>
              <a:spcBef>
                <a:spcPts val="1000"/>
              </a:spcBef>
              <a:buClr>
                <a:srgbClr val="000000"/>
              </a:buClr>
              <a:buSzPts val="2400"/>
              <a:buFont typeface="Avenir Roman"/>
              <a:buChar char="●"/>
              <a:defRPr sz="2400">
                <a:solidFill>
                  <a:srgbClr val="000000"/>
                </a:solidFill>
                <a:latin typeface="Avenir Roman"/>
                <a:ea typeface="Avenir Roman"/>
                <a:cs typeface="Avenir Roman"/>
                <a:sym typeface="Avenir Roman"/>
              </a:defRPr>
            </a:pPr>
            <a:r>
              <a:t>If there is already involvement with the expectant parents, this work must begin as early as possible; the identification of needs, and the provision of support, must happen as soon as possible. </a:t>
            </a:r>
            <a:endParaRPr sz="2800"/>
          </a:p>
          <a:p>
            <a:pPr marL="609600" indent="-457200" algn="l">
              <a:lnSpc>
                <a:spcPct val="81000"/>
              </a:lnSpc>
              <a:spcBef>
                <a:spcPts val="1000"/>
              </a:spcBef>
              <a:buClr>
                <a:srgbClr val="000000"/>
              </a:buClr>
              <a:buSzPts val="2400"/>
              <a:buFont typeface="Avenir Roman"/>
              <a:buChar char="●"/>
              <a:defRPr sz="2400">
                <a:solidFill>
                  <a:srgbClr val="000000"/>
                </a:solidFill>
                <a:latin typeface="Avenir Roman"/>
                <a:ea typeface="Avenir Roman"/>
                <a:cs typeface="Avenir Roman"/>
                <a:sym typeface="Avenir Roman"/>
              </a:defRPr>
            </a:pPr>
            <a:r>
              <a:t>Some assessments or interventions may not be able to start or finish before birth and specialist medical advice may be required about some of the timings.</a:t>
            </a:r>
            <a:endParaRPr sz="2800"/>
          </a:p>
          <a:p>
            <a:pPr marL="609600" indent="-457200" algn="l">
              <a:lnSpc>
                <a:spcPct val="81000"/>
              </a:lnSpc>
              <a:spcBef>
                <a:spcPts val="1000"/>
              </a:spcBef>
              <a:buClr>
                <a:srgbClr val="000000"/>
              </a:buClr>
              <a:buSzPts val="2400"/>
              <a:buFont typeface="Avenir Roman"/>
              <a:buChar char="●"/>
              <a:defRPr sz="2400">
                <a:solidFill>
                  <a:srgbClr val="000000"/>
                </a:solidFill>
                <a:latin typeface="Avenir Roman"/>
                <a:ea typeface="Avenir Roman"/>
                <a:cs typeface="Avenir Roman"/>
                <a:sym typeface="Avenir Roman"/>
              </a:defRPr>
            </a:pPr>
            <a:r>
              <a:t>However, the agreement may be completed and agreed prior to the birth.</a:t>
            </a:r>
            <a:endParaRPr sz="2800"/>
          </a:p>
          <a:p>
            <a:pPr marL="609600" indent="-457200" algn="l">
              <a:lnSpc>
                <a:spcPct val="81000"/>
              </a:lnSpc>
              <a:spcBef>
                <a:spcPts val="1000"/>
              </a:spcBef>
              <a:buClr>
                <a:srgbClr val="000000"/>
              </a:buClr>
              <a:buSzPts val="2400"/>
              <a:buFont typeface="Avenir Roman"/>
              <a:buChar char="●"/>
              <a:defRPr sz="2400">
                <a:solidFill>
                  <a:srgbClr val="000000"/>
                </a:solidFill>
                <a:latin typeface="Avenir Roman"/>
                <a:ea typeface="Avenir Roman"/>
                <a:cs typeface="Avenir Roman"/>
                <a:sym typeface="Avenir Roman"/>
              </a:defRPr>
            </a:pPr>
            <a:r>
              <a:t>If a decision to issue proceedings on birth is made then draft documents should be ready to send to lawyers prior to birth and parents should be provided with copies at the earliest opportunity.</a:t>
            </a:r>
            <a:endParaRPr sz="2800"/>
          </a:p>
          <a:p>
            <a:pPr marL="609600" indent="-457200" algn="l">
              <a:lnSpc>
                <a:spcPct val="81000"/>
              </a:lnSpc>
              <a:spcBef>
                <a:spcPts val="1000"/>
              </a:spcBef>
              <a:buClr>
                <a:srgbClr val="000000"/>
              </a:buClr>
              <a:buSzPts val="2400"/>
              <a:buFont typeface="Avenir Roman"/>
              <a:buChar char="●"/>
              <a:defRPr sz="2400">
                <a:solidFill>
                  <a:srgbClr val="000000"/>
                </a:solidFill>
                <a:latin typeface="Avenir Roman"/>
                <a:ea typeface="Avenir Roman"/>
                <a:cs typeface="Avenir Roman"/>
                <a:sym typeface="Avenir Roman"/>
              </a:defRPr>
            </a:pPr>
            <a:r>
              <a:t>Placement options should be considered early on and discussed with parents e.g. parent-and-baby foster placements, so that early permanence is achieved for babies, as appropriate.</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Arial"/>
        <a:ea typeface="Arial"/>
        <a:cs typeface="Arial"/>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Arial"/>
        <a:ea typeface="Arial"/>
        <a:cs typeface="Arial"/>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D3BC5C9C7F3DD4A99D1A992795CEB71" ma:contentTypeVersion="19" ma:contentTypeDescription="Create a new document." ma:contentTypeScope="" ma:versionID="dd425a5ca5f79bcacda8b8360b55fc4b">
  <xsd:schema xmlns:xsd="http://www.w3.org/2001/XMLSchema" xmlns:xs="http://www.w3.org/2001/XMLSchema" xmlns:p="http://schemas.microsoft.com/office/2006/metadata/properties" xmlns:ns2="cecadd58-02c8-4654-8954-3fac3164560f" xmlns:ns3="99bec7e7-7668-40da-a19e-a1d9b017562d" targetNamespace="http://schemas.microsoft.com/office/2006/metadata/properties" ma:root="true" ma:fieldsID="d197c9718bf0f5bd6bcde0c5a3e92f19" ns2:_="" ns3:_="">
    <xsd:import namespace="cecadd58-02c8-4654-8954-3fac3164560f"/>
    <xsd:import namespace="99bec7e7-7668-40da-a19e-a1d9b017562d"/>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OCR" minOccurs="0"/>
                <xsd:element ref="ns2:lcf76f155ced4ddcb4097134ff3c332f" minOccurs="0"/>
                <xsd:element ref="ns3:TaxCatchAll" minOccurs="0"/>
                <xsd:element ref="ns2:MediaServiceAutoTag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cadd58-02c8-4654-8954-3fac316456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8b2bedc5-ed0c-4499-bf27-698040680453" ma:termSetId="09814cd3-568e-fe90-9814-8d621ff8fb84" ma:anchorId="fba54fb3-c3e1-fe81-a776-ca4b69148c4d" ma:open="true" ma:isKeyword="false">
      <xsd:complexType>
        <xsd:sequence>
          <xsd:element ref="pc:Terms" minOccurs="0" maxOccurs="1"/>
        </xsd:sequence>
      </xsd:complexType>
    </xsd:element>
    <xsd:element name="MediaServiceAutoTags" ma:index="22" nillable="true" ma:displayName="Tags" ma:internalName="MediaServiceAutoTags" ma:readOnly="true">
      <xsd:simpleType>
        <xsd:restriction base="dms:Text"/>
      </xsd:simple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9bec7e7-7668-40da-a19e-a1d9b017562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3fc88075-30e6-4b8f-ad4c-541cb3423e94}" ma:internalName="TaxCatchAll" ma:showField="CatchAllData" ma:web="99bec7e7-7668-40da-a19e-a1d9b01756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33683AD-4935-45DB-97AC-B6D194DAC0A7}"/>
</file>

<file path=customXml/itemProps2.xml><?xml version="1.0" encoding="utf-8"?>
<ds:datastoreItem xmlns:ds="http://schemas.openxmlformats.org/officeDocument/2006/customXml" ds:itemID="{C44E09ED-1576-48B2-AC97-461E77C10F0A}"/>
</file>

<file path=docProps/app.xml><?xml version="1.0" encoding="utf-8"?>
<Properties xmlns="http://schemas.openxmlformats.org/officeDocument/2006/extended-properties" xmlns:vt="http://schemas.openxmlformats.org/officeDocument/2006/docPropsVTypes">
  <TotalTime>0</TotalTime>
  <Words>1899</Words>
  <Application>Microsoft Office PowerPoint</Application>
  <PresentationFormat>Widescreen</PresentationFormat>
  <Paragraphs>90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Avenir Roman</vt:lpstr>
      <vt:lpstr>Calibri</vt:lpstr>
      <vt:lpstr>Office Theme</vt:lpstr>
      <vt:lpstr>PowerPoint Presentation</vt:lpstr>
      <vt:lpstr>PowerPoint Presentation</vt:lpstr>
      <vt:lpstr>PowerPoint Presentation</vt:lpstr>
      <vt:lpstr>Work with children and families: the underpinning principles in the guidance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Katy Block</cp:lastModifiedBy>
  <cp:revision>1</cp:revision>
  <dcterms:modified xsi:type="dcterms:W3CDTF">2021-06-18T09:11:45Z</dcterms:modified>
</cp:coreProperties>
</file>